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288" r:id="rId5"/>
    <p:sldId id="306" r:id="rId6"/>
    <p:sldId id="287" r:id="rId7"/>
    <p:sldId id="29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85794" autoAdjust="0"/>
  </p:normalViewPr>
  <p:slideViewPr>
    <p:cSldViewPr snapToGrid="0">
      <p:cViewPr varScale="1">
        <p:scale>
          <a:sx n="85" d="100"/>
          <a:sy n="85" d="100"/>
        </p:scale>
        <p:origin x="595"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8/5/2022</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8/5/2022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19</a:t>
            </a:fld>
            <a:endParaRPr lang="en-US"/>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7048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09005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3783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630659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741885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3450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91552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79519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931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1" name="Freeform: Shap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a:p>
        </p:txBody>
      </p:sp>
      <p:sp>
        <p:nvSpPr>
          <p:cNvPr id="3" name="Footer Placeholder 2">
            <a:extLst>
              <a:ext uri="{FF2B5EF4-FFF2-40B4-BE49-F238E27FC236}">
                <a16:creationId xmlns:a16="http://schemas.microsoft.com/office/drawing/2014/main" id="{CB18B5B4-8849-45B8-B629-6EE5A6792169}"/>
              </a:ext>
            </a:extLst>
          </p:cNvPr>
          <p:cNvSpPr>
            <a:spLocks noGrp="1"/>
          </p:cNvSpPr>
          <p:nvPr>
            <p:ph type="ftr" sz="quarter" idx="14"/>
          </p:nvPr>
        </p:nvSpPr>
        <p:spPr/>
        <p:txBody>
          <a:bodyPr/>
          <a:lstStyle/>
          <a:p>
            <a:endParaRPr lang="en-US" noProof="0"/>
          </a:p>
        </p:txBody>
      </p:sp>
      <p:sp>
        <p:nvSpPr>
          <p:cNvPr id="4" name="Slide Number Placeholder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17" name="Titl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p>
        </p:txBody>
      </p:sp>
      <p:sp>
        <p:nvSpPr>
          <p:cNvPr id="18" name="Subtitl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2" name="Pictur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7787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47237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303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a:p>
        </p:txBody>
      </p:sp>
      <p:pic>
        <p:nvPicPr>
          <p:cNvPr id="12" name="Picture 11">
            <a:extLst>
              <a:ext uri="{FF2B5EF4-FFF2-40B4-BE49-F238E27FC236}">
                <a16:creationId xmlns:a16="http://schemas.microsoft.com/office/drawing/2014/main" id="{0B6E215A-5CBB-4D87-AC07-D4489F92376D}"/>
              </a:ext>
            </a:extLst>
          </p:cNvPr>
          <p:cNvPicPr>
            <a:picLocks noChangeAspect="1"/>
          </p:cNvPicPr>
          <p:nvPr userDrawn="1"/>
        </p:nvPicPr>
        <p:blipFill>
          <a:blip r:embed="rId2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7"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4" r:id="rId13"/>
    <p:sldLayoutId id="2147483681" r:id="rId14"/>
    <p:sldLayoutId id="2147483675" r:id="rId15"/>
    <p:sldLayoutId id="2147483679" r:id="rId16"/>
    <p:sldLayoutId id="2147483676" r:id="rId17"/>
    <p:sldLayoutId id="2147483680" r:id="rId18"/>
    <p:sldLayoutId id="2147483650" r:id="rId19"/>
    <p:sldLayoutId id="2147483652" r:id="rId20"/>
    <p:sldLayoutId id="2147483653" r:id="rId21"/>
    <p:sldLayoutId id="2147483654" r:id="rId22"/>
    <p:sldLayoutId id="2147483655" r:id="rId23"/>
    <p:sldLayoutId id="2147483677" r:id="rId24"/>
    <p:sldLayoutId id="2147483678"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D99CE3-7630-455B-A139-3E5B6F42E52E}"/>
              </a:ext>
            </a:extLst>
          </p:cNvPr>
          <p:cNvSpPr>
            <a:spLocks noGrp="1"/>
          </p:cNvSpPr>
          <p:nvPr>
            <p:ph type="title"/>
          </p:nvPr>
        </p:nvSpPr>
        <p:spPr>
          <a:xfrm>
            <a:off x="286870" y="1084729"/>
            <a:ext cx="4793714" cy="923365"/>
          </a:xfrm>
        </p:spPr>
        <p:txBody>
          <a:bodyPr/>
          <a:lstStyle/>
          <a:p>
            <a:r>
              <a:rPr lang="en-US" sz="2400" dirty="0">
                <a:effectLst>
                  <a:outerShdw blurRad="38100" dist="38100" dir="2700000" algn="tl">
                    <a:srgbClr val="000000">
                      <a:alpha val="43137"/>
                    </a:srgbClr>
                  </a:outerShdw>
                </a:effectLst>
              </a:rPr>
              <a:t>Supervised by:</a:t>
            </a:r>
            <a:endParaRPr lang="en-US" dirty="0"/>
          </a:p>
        </p:txBody>
      </p:sp>
      <p:sp>
        <p:nvSpPr>
          <p:cNvPr id="5" name="Text Placeholder 4">
            <a:extLst>
              <a:ext uri="{FF2B5EF4-FFF2-40B4-BE49-F238E27FC236}">
                <a16:creationId xmlns:a16="http://schemas.microsoft.com/office/drawing/2014/main" id="{76EBE9E1-C3BB-4A9F-8E82-8A92190A15BF}"/>
              </a:ext>
            </a:extLst>
          </p:cNvPr>
          <p:cNvSpPr>
            <a:spLocks noGrp="1"/>
          </p:cNvSpPr>
          <p:nvPr>
            <p:ph type="body" idx="1"/>
          </p:nvPr>
        </p:nvSpPr>
        <p:spPr>
          <a:xfrm>
            <a:off x="286870" y="4679575"/>
            <a:ext cx="4793714" cy="2094075"/>
          </a:xfrm>
        </p:spPr>
        <p:txBody>
          <a:bodyPr/>
          <a:lstStyle/>
          <a:p>
            <a:r>
              <a:rPr lang="en-US" dirty="0"/>
              <a:t>DR. MD. ABDULLAH - AL – JUBAIR</a:t>
            </a:r>
          </a:p>
          <a:p>
            <a:r>
              <a:rPr lang="en-US" dirty="0"/>
              <a:t>ASSISTANT PROFESSOR &amp; HEAD-IN-CHARGE [UNDERGRADUATE PROGRAM]</a:t>
            </a:r>
          </a:p>
          <a:p>
            <a:r>
              <a:rPr lang="en-US" dirty="0"/>
              <a:t>COMPUTER SCIENCE</a:t>
            </a:r>
            <a:endParaRPr lang="en-US"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9F4DCE0D-6A64-4442-847E-AD4568E4E2B4}"/>
              </a:ext>
            </a:extLst>
          </p:cNvPr>
          <p:cNvSpPr txBox="1"/>
          <p:nvPr/>
        </p:nvSpPr>
        <p:spPr>
          <a:xfrm>
            <a:off x="6454588" y="2397948"/>
            <a:ext cx="5450542" cy="2062103"/>
          </a:xfrm>
          <a:prstGeom prst="rect">
            <a:avLst/>
          </a:prstGeom>
          <a:noFill/>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latin typeface="+mj-lt"/>
              </a:rPr>
              <a:t>American international university-Bangladesh</a:t>
            </a:r>
          </a:p>
          <a:p>
            <a:pPr algn="ctr"/>
            <a:br>
              <a:rPr lang="en-US" sz="1600" dirty="0"/>
            </a:br>
            <a:r>
              <a:rPr lang="en-US" sz="2400" dirty="0">
                <a:solidFill>
                  <a:schemeClr val="accent6"/>
                </a:solidFill>
                <a:effectLst>
                  <a:outerShdw blurRad="38100" dist="38100" dir="2700000" algn="tl">
                    <a:srgbClr val="000000">
                      <a:alpha val="43137"/>
                    </a:srgbClr>
                  </a:outerShdw>
                </a:effectLst>
                <a:latin typeface="+mj-lt"/>
              </a:rPr>
              <a:t>Software Requirement Engineering</a:t>
            </a:r>
            <a:br>
              <a:rPr lang="en-US" sz="2400" b="0" dirty="0">
                <a:solidFill>
                  <a:schemeClr val="accent6"/>
                </a:solidFill>
                <a:effectLst>
                  <a:outerShdw blurRad="38100" dist="38100" dir="2700000" algn="tl">
                    <a:srgbClr val="000000">
                      <a:alpha val="43137"/>
                    </a:srgbClr>
                  </a:outerShdw>
                </a:effectLst>
                <a:latin typeface="+mj-lt"/>
              </a:rPr>
            </a:br>
            <a:r>
              <a:rPr lang="en-US" sz="2400" b="0" dirty="0">
                <a:solidFill>
                  <a:schemeClr val="accent6"/>
                </a:solidFill>
                <a:effectLst>
                  <a:outerShdw blurRad="38100" dist="38100" dir="2700000" algn="tl">
                    <a:srgbClr val="000000">
                      <a:alpha val="43137"/>
                    </a:srgbClr>
                  </a:outerShdw>
                </a:effectLst>
                <a:latin typeface="+mj-lt"/>
              </a:rPr>
              <a:t>Summer 2021-2022</a:t>
            </a:r>
            <a:endParaRPr lang="en-US" sz="2400" dirty="0">
              <a:solidFill>
                <a:schemeClr val="accent6"/>
              </a:solidFill>
              <a:effectLst>
                <a:outerShdw blurRad="38100" dist="38100" dir="2700000" algn="tl">
                  <a:srgbClr val="000000">
                    <a:alpha val="43137"/>
                  </a:srgbClr>
                </a:outerShdw>
              </a:effectLst>
              <a:latin typeface="+mj-lt"/>
            </a:endParaRPr>
          </a:p>
        </p:txBody>
      </p:sp>
      <p:pic>
        <p:nvPicPr>
          <p:cNvPr id="6" name="Picture 5">
            <a:extLst>
              <a:ext uri="{FF2B5EF4-FFF2-40B4-BE49-F238E27FC236}">
                <a16:creationId xmlns:a16="http://schemas.microsoft.com/office/drawing/2014/main" id="{1826437F-A6BD-F2A0-B154-A37C1B0BC2AA}"/>
              </a:ext>
            </a:extLst>
          </p:cNvPr>
          <p:cNvPicPr>
            <a:picLocks noChangeAspect="1"/>
          </p:cNvPicPr>
          <p:nvPr/>
        </p:nvPicPr>
        <p:blipFill>
          <a:blip r:embed="rId2"/>
          <a:stretch>
            <a:fillRect/>
          </a:stretch>
        </p:blipFill>
        <p:spPr>
          <a:xfrm>
            <a:off x="286870" y="2079922"/>
            <a:ext cx="2380129" cy="2380129"/>
          </a:xfrm>
          <a:prstGeom prst="rect">
            <a:avLst/>
          </a:prstGeom>
        </p:spPr>
      </p:pic>
    </p:spTree>
    <p:extLst>
      <p:ext uri="{BB962C8B-B14F-4D97-AF65-F5344CB8AC3E}">
        <p14:creationId xmlns:p14="http://schemas.microsoft.com/office/powerpoint/2010/main" val="100500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158F047-645F-9BF3-86D3-D50411BD2C26}"/>
              </a:ext>
            </a:extLst>
          </p:cNvPr>
          <p:cNvPicPr>
            <a:picLocks noGrp="1" noChangeAspect="1"/>
          </p:cNvPicPr>
          <p:nvPr>
            <p:ph idx="1"/>
          </p:nvPr>
        </p:nvPicPr>
        <p:blipFill>
          <a:blip r:embed="rId2"/>
          <a:stretch>
            <a:fillRect/>
          </a:stretch>
        </p:blipFill>
        <p:spPr>
          <a:xfrm>
            <a:off x="2796989" y="502024"/>
            <a:ext cx="6409764" cy="6355975"/>
          </a:xfrm>
        </p:spPr>
      </p:pic>
      <p:sp>
        <p:nvSpPr>
          <p:cNvPr id="3" name="Title 2">
            <a:extLst>
              <a:ext uri="{FF2B5EF4-FFF2-40B4-BE49-F238E27FC236}">
                <a16:creationId xmlns:a16="http://schemas.microsoft.com/office/drawing/2014/main" id="{E39C6C29-BE87-283D-B555-220F64563B3C}"/>
              </a:ext>
            </a:extLst>
          </p:cNvPr>
          <p:cNvSpPr>
            <a:spLocks noGrp="1"/>
          </p:cNvSpPr>
          <p:nvPr>
            <p:ph type="title"/>
          </p:nvPr>
        </p:nvSpPr>
        <p:spPr>
          <a:xfrm>
            <a:off x="432000" y="0"/>
            <a:ext cx="11329200" cy="502024"/>
          </a:xfrm>
        </p:spPr>
        <p:txBody>
          <a:bodyPr/>
          <a:lstStyle/>
          <a:p>
            <a:r>
              <a:rPr lang="en-US" dirty="0"/>
              <a:t>Activity Diagram Continuation</a:t>
            </a:r>
          </a:p>
        </p:txBody>
      </p:sp>
      <p:sp>
        <p:nvSpPr>
          <p:cNvPr id="4" name="Slide Number Placeholder 3">
            <a:extLst>
              <a:ext uri="{FF2B5EF4-FFF2-40B4-BE49-F238E27FC236}">
                <a16:creationId xmlns:a16="http://schemas.microsoft.com/office/drawing/2014/main" id="{58FC4CC6-1031-5AF3-52CA-7651CF044E8B}"/>
              </a:ext>
            </a:extLst>
          </p:cNvPr>
          <p:cNvSpPr>
            <a:spLocks noGrp="1"/>
          </p:cNvSpPr>
          <p:nvPr>
            <p:ph type="sldNum" sz="quarter" idx="11"/>
          </p:nvPr>
        </p:nvSpPr>
        <p:spPr/>
        <p:txBody>
          <a:bodyPr/>
          <a:lstStyle/>
          <a:p>
            <a:pPr algn="ctr"/>
            <a:fld id="{B67B645E-C5E5-4727-B977-D372A0AA71D9}" type="slidenum">
              <a:rPr lang="en-US" noProof="0" smtClean="0"/>
              <a:pPr algn="ctr"/>
              <a:t>10</a:t>
            </a:fld>
            <a:endParaRPr lang="en-US" noProof="0"/>
          </a:p>
        </p:txBody>
      </p:sp>
    </p:spTree>
    <p:extLst>
      <p:ext uri="{BB962C8B-B14F-4D97-AF65-F5344CB8AC3E}">
        <p14:creationId xmlns:p14="http://schemas.microsoft.com/office/powerpoint/2010/main" val="142468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EA4A3C0-B537-3377-DE18-32C1F7C52205}"/>
              </a:ext>
            </a:extLst>
          </p:cNvPr>
          <p:cNvPicPr>
            <a:picLocks noGrp="1" noChangeAspect="1"/>
          </p:cNvPicPr>
          <p:nvPr>
            <p:ph idx="1"/>
          </p:nvPr>
        </p:nvPicPr>
        <p:blipFill>
          <a:blip r:embed="rId2"/>
          <a:stretch>
            <a:fillRect/>
          </a:stretch>
        </p:blipFill>
        <p:spPr>
          <a:xfrm>
            <a:off x="2922494" y="432000"/>
            <a:ext cx="5889811" cy="6425999"/>
          </a:xfrm>
        </p:spPr>
      </p:pic>
      <p:sp>
        <p:nvSpPr>
          <p:cNvPr id="3" name="Title 2">
            <a:extLst>
              <a:ext uri="{FF2B5EF4-FFF2-40B4-BE49-F238E27FC236}">
                <a16:creationId xmlns:a16="http://schemas.microsoft.com/office/drawing/2014/main" id="{E39C6C29-BE87-283D-B555-220F64563B3C}"/>
              </a:ext>
            </a:extLst>
          </p:cNvPr>
          <p:cNvSpPr>
            <a:spLocks noGrp="1"/>
          </p:cNvSpPr>
          <p:nvPr>
            <p:ph type="title"/>
          </p:nvPr>
        </p:nvSpPr>
        <p:spPr>
          <a:xfrm>
            <a:off x="431400" y="0"/>
            <a:ext cx="11329200" cy="432000"/>
          </a:xfrm>
        </p:spPr>
        <p:txBody>
          <a:bodyPr/>
          <a:lstStyle/>
          <a:p>
            <a:r>
              <a:rPr lang="en-US" dirty="0"/>
              <a:t>Activity Diagram Continuation</a:t>
            </a:r>
          </a:p>
        </p:txBody>
      </p:sp>
      <p:sp>
        <p:nvSpPr>
          <p:cNvPr id="4" name="Slide Number Placeholder 3">
            <a:extLst>
              <a:ext uri="{FF2B5EF4-FFF2-40B4-BE49-F238E27FC236}">
                <a16:creationId xmlns:a16="http://schemas.microsoft.com/office/drawing/2014/main" id="{58FC4CC6-1031-5AF3-52CA-7651CF044E8B}"/>
              </a:ext>
            </a:extLst>
          </p:cNvPr>
          <p:cNvSpPr>
            <a:spLocks noGrp="1"/>
          </p:cNvSpPr>
          <p:nvPr>
            <p:ph type="sldNum" sz="quarter" idx="11"/>
          </p:nvPr>
        </p:nvSpPr>
        <p:spPr/>
        <p:txBody>
          <a:bodyPr/>
          <a:lstStyle/>
          <a:p>
            <a:pPr algn="ctr"/>
            <a:fld id="{B67B645E-C5E5-4727-B977-D372A0AA71D9}" type="slidenum">
              <a:rPr lang="en-US" noProof="0" smtClean="0"/>
              <a:pPr algn="ctr"/>
              <a:t>11</a:t>
            </a:fld>
            <a:endParaRPr lang="en-US" noProof="0"/>
          </a:p>
        </p:txBody>
      </p:sp>
    </p:spTree>
    <p:extLst>
      <p:ext uri="{BB962C8B-B14F-4D97-AF65-F5344CB8AC3E}">
        <p14:creationId xmlns:p14="http://schemas.microsoft.com/office/powerpoint/2010/main" val="756753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9C6C29-BE87-283D-B555-220F64563B3C}"/>
              </a:ext>
            </a:extLst>
          </p:cNvPr>
          <p:cNvSpPr>
            <a:spLocks noGrp="1"/>
          </p:cNvSpPr>
          <p:nvPr>
            <p:ph type="title"/>
          </p:nvPr>
        </p:nvSpPr>
        <p:spPr>
          <a:xfrm>
            <a:off x="543748" y="0"/>
            <a:ext cx="11329200" cy="432000"/>
          </a:xfrm>
        </p:spPr>
        <p:txBody>
          <a:bodyPr/>
          <a:lstStyle/>
          <a:p>
            <a:r>
              <a:rPr lang="en-US" dirty="0"/>
              <a:t>Class Diagram</a:t>
            </a:r>
          </a:p>
        </p:txBody>
      </p:sp>
      <p:sp>
        <p:nvSpPr>
          <p:cNvPr id="4" name="Slide Number Placeholder 3">
            <a:extLst>
              <a:ext uri="{FF2B5EF4-FFF2-40B4-BE49-F238E27FC236}">
                <a16:creationId xmlns:a16="http://schemas.microsoft.com/office/drawing/2014/main" id="{58FC4CC6-1031-5AF3-52CA-7651CF044E8B}"/>
              </a:ext>
            </a:extLst>
          </p:cNvPr>
          <p:cNvSpPr>
            <a:spLocks noGrp="1"/>
          </p:cNvSpPr>
          <p:nvPr>
            <p:ph type="sldNum" sz="quarter" idx="11"/>
          </p:nvPr>
        </p:nvSpPr>
        <p:spPr/>
        <p:txBody>
          <a:bodyPr/>
          <a:lstStyle/>
          <a:p>
            <a:pPr algn="ctr"/>
            <a:fld id="{B67B645E-C5E5-4727-B977-D372A0AA71D9}" type="slidenum">
              <a:rPr lang="en-US" noProof="0" smtClean="0"/>
              <a:pPr algn="ctr"/>
              <a:t>12</a:t>
            </a:fld>
            <a:endParaRPr lang="en-US" noProof="0"/>
          </a:p>
        </p:txBody>
      </p:sp>
      <p:pic>
        <p:nvPicPr>
          <p:cNvPr id="5" name="Content Placeholder 4">
            <a:extLst>
              <a:ext uri="{FF2B5EF4-FFF2-40B4-BE49-F238E27FC236}">
                <a16:creationId xmlns:a16="http://schemas.microsoft.com/office/drawing/2014/main" id="{B09E9614-6622-6FB1-159B-75E9F80BA911}"/>
              </a:ext>
            </a:extLst>
          </p:cNvPr>
          <p:cNvPicPr>
            <a:picLocks noGrp="1" noChangeAspect="1"/>
          </p:cNvPicPr>
          <p:nvPr>
            <p:ph idx="1"/>
          </p:nvPr>
        </p:nvPicPr>
        <p:blipFill>
          <a:blip r:embed="rId2"/>
          <a:stretch>
            <a:fillRect/>
          </a:stretch>
        </p:blipFill>
        <p:spPr>
          <a:xfrm>
            <a:off x="1475874" y="432000"/>
            <a:ext cx="8839199" cy="6426000"/>
          </a:xfrm>
          <a:prstGeom prst="rect">
            <a:avLst/>
          </a:prstGeom>
        </p:spPr>
      </p:pic>
    </p:spTree>
    <p:extLst>
      <p:ext uri="{BB962C8B-B14F-4D97-AF65-F5344CB8AC3E}">
        <p14:creationId xmlns:p14="http://schemas.microsoft.com/office/powerpoint/2010/main" val="276963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1BA732-E695-37A0-8BEA-892D1C084A70}"/>
              </a:ext>
            </a:extLst>
          </p:cNvPr>
          <p:cNvSpPr>
            <a:spLocks noGrp="1"/>
          </p:cNvSpPr>
          <p:nvPr>
            <p:ph idx="1"/>
          </p:nvPr>
        </p:nvSpPr>
        <p:spPr>
          <a:xfrm>
            <a:off x="431001" y="1728000"/>
            <a:ext cx="3240000" cy="720000"/>
          </a:xfrm>
        </p:spPr>
        <p:txBody>
          <a:bodyPr/>
          <a:lstStyle/>
          <a:p>
            <a:r>
              <a:rPr lang="en-US" dirty="0"/>
              <a:t>Home Page</a:t>
            </a:r>
          </a:p>
        </p:txBody>
      </p:sp>
      <p:sp>
        <p:nvSpPr>
          <p:cNvPr id="4" name="Content Placeholder 3">
            <a:extLst>
              <a:ext uri="{FF2B5EF4-FFF2-40B4-BE49-F238E27FC236}">
                <a16:creationId xmlns:a16="http://schemas.microsoft.com/office/drawing/2014/main" id="{5CB3EC22-546B-945B-3EA2-7847C8E50ED5}"/>
              </a:ext>
            </a:extLst>
          </p:cNvPr>
          <p:cNvSpPr>
            <a:spLocks noGrp="1"/>
          </p:cNvSpPr>
          <p:nvPr>
            <p:ph idx="17"/>
          </p:nvPr>
        </p:nvSpPr>
        <p:spPr/>
        <p:txBody>
          <a:bodyPr/>
          <a:lstStyle/>
          <a:p>
            <a:r>
              <a:rPr lang="en-US" dirty="0"/>
              <a:t>Registration Page</a:t>
            </a:r>
          </a:p>
        </p:txBody>
      </p:sp>
      <p:sp>
        <p:nvSpPr>
          <p:cNvPr id="6" name="Content Placeholder 5">
            <a:extLst>
              <a:ext uri="{FF2B5EF4-FFF2-40B4-BE49-F238E27FC236}">
                <a16:creationId xmlns:a16="http://schemas.microsoft.com/office/drawing/2014/main" id="{B0CE903F-F9C9-0C51-4D39-4A1ABB7F90BA}"/>
              </a:ext>
            </a:extLst>
          </p:cNvPr>
          <p:cNvSpPr>
            <a:spLocks noGrp="1"/>
          </p:cNvSpPr>
          <p:nvPr>
            <p:ph idx="18"/>
          </p:nvPr>
        </p:nvSpPr>
        <p:spPr/>
        <p:txBody>
          <a:bodyPr/>
          <a:lstStyle/>
          <a:p>
            <a:r>
              <a:rPr lang="en-US" dirty="0"/>
              <a:t>Adoption Page</a:t>
            </a:r>
          </a:p>
        </p:txBody>
      </p:sp>
      <p:sp>
        <p:nvSpPr>
          <p:cNvPr id="8" name="Title 7">
            <a:extLst>
              <a:ext uri="{FF2B5EF4-FFF2-40B4-BE49-F238E27FC236}">
                <a16:creationId xmlns:a16="http://schemas.microsoft.com/office/drawing/2014/main" id="{489229C9-49BC-63A9-4099-EE66F41A0C76}"/>
              </a:ext>
            </a:extLst>
          </p:cNvPr>
          <p:cNvSpPr>
            <a:spLocks noGrp="1"/>
          </p:cNvSpPr>
          <p:nvPr>
            <p:ph type="title"/>
          </p:nvPr>
        </p:nvSpPr>
        <p:spPr>
          <a:xfrm>
            <a:off x="432000" y="431999"/>
            <a:ext cx="11329200" cy="1106091"/>
          </a:xfrm>
        </p:spPr>
        <p:txBody>
          <a:bodyPr/>
          <a:lstStyle/>
          <a:p>
            <a:r>
              <a:rPr lang="en-US" sz="4000" dirty="0"/>
              <a:t>Ui Design Specification</a:t>
            </a:r>
          </a:p>
        </p:txBody>
      </p:sp>
      <p:sp>
        <p:nvSpPr>
          <p:cNvPr id="9" name="Slide Number Placeholder 8">
            <a:extLst>
              <a:ext uri="{FF2B5EF4-FFF2-40B4-BE49-F238E27FC236}">
                <a16:creationId xmlns:a16="http://schemas.microsoft.com/office/drawing/2014/main" id="{7579F1AB-542F-0D4F-4BAB-762A2D1DE272}"/>
              </a:ext>
            </a:extLst>
          </p:cNvPr>
          <p:cNvSpPr>
            <a:spLocks noGrp="1"/>
          </p:cNvSpPr>
          <p:nvPr>
            <p:ph type="sldNum" sz="quarter" idx="20"/>
          </p:nvPr>
        </p:nvSpPr>
        <p:spPr/>
        <p:txBody>
          <a:bodyPr/>
          <a:lstStyle/>
          <a:p>
            <a:fld id="{B67B645E-C5E5-4727-B977-D372A0AA71D9}" type="slidenum">
              <a:rPr lang="en-US" noProof="0" smtClean="0"/>
              <a:pPr/>
              <a:t>13</a:t>
            </a:fld>
            <a:endParaRPr lang="en-US" noProof="0"/>
          </a:p>
        </p:txBody>
      </p:sp>
      <p:pic>
        <p:nvPicPr>
          <p:cNvPr id="11" name="Content Placeholder 10">
            <a:extLst>
              <a:ext uri="{FF2B5EF4-FFF2-40B4-BE49-F238E27FC236}">
                <a16:creationId xmlns:a16="http://schemas.microsoft.com/office/drawing/2014/main" id="{E024536F-8C0B-4315-8231-01F07FF6D005}"/>
              </a:ext>
            </a:extLst>
          </p:cNvPr>
          <p:cNvPicPr>
            <a:picLocks noGrp="1" noChangeAspect="1"/>
          </p:cNvPicPr>
          <p:nvPr>
            <p:ph idx="14"/>
          </p:nvPr>
        </p:nvPicPr>
        <p:blipFill>
          <a:blip r:embed="rId2" cstate="print">
            <a:extLst>
              <a:ext uri="{28A0092B-C50C-407E-A947-70E740481C1C}">
                <a14:useLocalDpi xmlns:a14="http://schemas.microsoft.com/office/drawing/2010/main" val="0"/>
              </a:ext>
            </a:extLst>
          </a:blip>
          <a:stretch>
            <a:fillRect/>
          </a:stretch>
        </p:blipFill>
        <p:spPr>
          <a:xfrm>
            <a:off x="431001" y="2637909"/>
            <a:ext cx="3313510" cy="3747513"/>
          </a:xfrm>
          <a:prstGeom prst="rect">
            <a:avLst/>
          </a:prstGeom>
        </p:spPr>
      </p:pic>
      <p:pic>
        <p:nvPicPr>
          <p:cNvPr id="12" name="Content Placeholder 11">
            <a:extLst>
              <a:ext uri="{FF2B5EF4-FFF2-40B4-BE49-F238E27FC236}">
                <a16:creationId xmlns:a16="http://schemas.microsoft.com/office/drawing/2014/main" id="{E6100312-1B1B-4E69-9B76-12A26DB519E8}"/>
              </a:ext>
            </a:extLst>
          </p:cNvPr>
          <p:cNvPicPr>
            <a:picLocks noGrp="1" noChangeAspect="1"/>
          </p:cNvPicPr>
          <p:nvPr>
            <p:ph idx="15"/>
          </p:nvPr>
        </p:nvPicPr>
        <p:blipFill>
          <a:blip r:embed="rId3" cstate="print">
            <a:extLst>
              <a:ext uri="{28A0092B-C50C-407E-A947-70E740481C1C}">
                <a14:useLocalDpi xmlns:a14="http://schemas.microsoft.com/office/drawing/2010/main" val="0"/>
              </a:ext>
            </a:extLst>
          </a:blip>
          <a:stretch>
            <a:fillRect/>
          </a:stretch>
        </p:blipFill>
        <p:spPr>
          <a:xfrm>
            <a:off x="4475501" y="2637909"/>
            <a:ext cx="3240000" cy="3747513"/>
          </a:xfrm>
          <a:prstGeom prst="rect">
            <a:avLst/>
          </a:prstGeom>
        </p:spPr>
      </p:pic>
      <p:pic>
        <p:nvPicPr>
          <p:cNvPr id="13" name="Content Placeholder 12">
            <a:extLst>
              <a:ext uri="{FF2B5EF4-FFF2-40B4-BE49-F238E27FC236}">
                <a16:creationId xmlns:a16="http://schemas.microsoft.com/office/drawing/2014/main" id="{1F2AB813-8506-452D-BB23-0DF9E0D6343A}"/>
              </a:ext>
            </a:extLst>
          </p:cNvPr>
          <p:cNvPicPr>
            <a:picLocks noGrp="1" noChangeAspect="1"/>
          </p:cNvPicPr>
          <p:nvPr>
            <p:ph idx="16"/>
          </p:nvPr>
        </p:nvPicPr>
        <p:blipFill>
          <a:blip r:embed="rId4" cstate="print">
            <a:extLst>
              <a:ext uri="{28A0092B-C50C-407E-A947-70E740481C1C}">
                <a14:useLocalDpi xmlns:a14="http://schemas.microsoft.com/office/drawing/2010/main" val="0"/>
              </a:ext>
            </a:extLst>
          </a:blip>
          <a:stretch>
            <a:fillRect/>
          </a:stretch>
        </p:blipFill>
        <p:spPr>
          <a:xfrm>
            <a:off x="8520999" y="2637908"/>
            <a:ext cx="3114796" cy="3747514"/>
          </a:xfrm>
          <a:prstGeom prst="rect">
            <a:avLst/>
          </a:prstGeom>
        </p:spPr>
      </p:pic>
    </p:spTree>
    <p:extLst>
      <p:ext uri="{BB962C8B-B14F-4D97-AF65-F5344CB8AC3E}">
        <p14:creationId xmlns:p14="http://schemas.microsoft.com/office/powerpoint/2010/main" val="4057041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1BA732-E695-37A0-8BEA-892D1C084A70}"/>
              </a:ext>
            </a:extLst>
          </p:cNvPr>
          <p:cNvSpPr>
            <a:spLocks noGrp="1"/>
          </p:cNvSpPr>
          <p:nvPr>
            <p:ph idx="1"/>
          </p:nvPr>
        </p:nvSpPr>
        <p:spPr>
          <a:xfrm>
            <a:off x="431001" y="1728000"/>
            <a:ext cx="3240000" cy="720000"/>
          </a:xfrm>
        </p:spPr>
        <p:txBody>
          <a:bodyPr/>
          <a:lstStyle/>
          <a:p>
            <a:r>
              <a:rPr lang="en-US" dirty="0"/>
              <a:t>Rescue Request Page </a:t>
            </a:r>
          </a:p>
        </p:txBody>
      </p:sp>
      <p:sp>
        <p:nvSpPr>
          <p:cNvPr id="4" name="Content Placeholder 3">
            <a:extLst>
              <a:ext uri="{FF2B5EF4-FFF2-40B4-BE49-F238E27FC236}">
                <a16:creationId xmlns:a16="http://schemas.microsoft.com/office/drawing/2014/main" id="{5CB3EC22-546B-945B-3EA2-7847C8E50ED5}"/>
              </a:ext>
            </a:extLst>
          </p:cNvPr>
          <p:cNvSpPr>
            <a:spLocks noGrp="1"/>
          </p:cNvSpPr>
          <p:nvPr>
            <p:ph idx="17"/>
          </p:nvPr>
        </p:nvSpPr>
        <p:spPr/>
        <p:txBody>
          <a:bodyPr/>
          <a:lstStyle/>
          <a:p>
            <a:r>
              <a:rPr lang="en-US" dirty="0"/>
              <a:t>Posting Page</a:t>
            </a:r>
          </a:p>
        </p:txBody>
      </p:sp>
      <p:sp>
        <p:nvSpPr>
          <p:cNvPr id="6" name="Content Placeholder 5">
            <a:extLst>
              <a:ext uri="{FF2B5EF4-FFF2-40B4-BE49-F238E27FC236}">
                <a16:creationId xmlns:a16="http://schemas.microsoft.com/office/drawing/2014/main" id="{B0CE903F-F9C9-0C51-4D39-4A1ABB7F90BA}"/>
              </a:ext>
            </a:extLst>
          </p:cNvPr>
          <p:cNvSpPr>
            <a:spLocks noGrp="1"/>
          </p:cNvSpPr>
          <p:nvPr>
            <p:ph idx="18"/>
          </p:nvPr>
        </p:nvSpPr>
        <p:spPr/>
        <p:txBody>
          <a:bodyPr/>
          <a:lstStyle/>
          <a:p>
            <a:r>
              <a:rPr lang="en-US" dirty="0"/>
              <a:t>Buying Page</a:t>
            </a:r>
          </a:p>
        </p:txBody>
      </p:sp>
      <p:sp>
        <p:nvSpPr>
          <p:cNvPr id="8" name="Title 7">
            <a:extLst>
              <a:ext uri="{FF2B5EF4-FFF2-40B4-BE49-F238E27FC236}">
                <a16:creationId xmlns:a16="http://schemas.microsoft.com/office/drawing/2014/main" id="{489229C9-49BC-63A9-4099-EE66F41A0C76}"/>
              </a:ext>
            </a:extLst>
          </p:cNvPr>
          <p:cNvSpPr>
            <a:spLocks noGrp="1"/>
          </p:cNvSpPr>
          <p:nvPr>
            <p:ph type="title"/>
          </p:nvPr>
        </p:nvSpPr>
        <p:spPr>
          <a:xfrm>
            <a:off x="432000" y="431999"/>
            <a:ext cx="11329200" cy="1106091"/>
          </a:xfrm>
        </p:spPr>
        <p:txBody>
          <a:bodyPr/>
          <a:lstStyle/>
          <a:p>
            <a:r>
              <a:rPr lang="en-US" sz="4000" dirty="0"/>
              <a:t>Ui Design Specification Continuation</a:t>
            </a:r>
          </a:p>
        </p:txBody>
      </p:sp>
      <p:sp>
        <p:nvSpPr>
          <p:cNvPr id="9" name="Slide Number Placeholder 8">
            <a:extLst>
              <a:ext uri="{FF2B5EF4-FFF2-40B4-BE49-F238E27FC236}">
                <a16:creationId xmlns:a16="http://schemas.microsoft.com/office/drawing/2014/main" id="{7579F1AB-542F-0D4F-4BAB-762A2D1DE272}"/>
              </a:ext>
            </a:extLst>
          </p:cNvPr>
          <p:cNvSpPr>
            <a:spLocks noGrp="1"/>
          </p:cNvSpPr>
          <p:nvPr>
            <p:ph type="sldNum" sz="quarter" idx="20"/>
          </p:nvPr>
        </p:nvSpPr>
        <p:spPr/>
        <p:txBody>
          <a:bodyPr/>
          <a:lstStyle/>
          <a:p>
            <a:fld id="{B67B645E-C5E5-4727-B977-D372A0AA71D9}" type="slidenum">
              <a:rPr lang="en-US" noProof="0" smtClean="0"/>
              <a:pPr/>
              <a:t>14</a:t>
            </a:fld>
            <a:endParaRPr lang="en-US" noProof="0"/>
          </a:p>
        </p:txBody>
      </p:sp>
      <p:pic>
        <p:nvPicPr>
          <p:cNvPr id="11" name="Content Placeholder 10">
            <a:extLst>
              <a:ext uri="{FF2B5EF4-FFF2-40B4-BE49-F238E27FC236}">
                <a16:creationId xmlns:a16="http://schemas.microsoft.com/office/drawing/2014/main" id="{E024536F-8C0B-4315-8231-01F07FF6D005}"/>
              </a:ext>
            </a:extLst>
          </p:cNvPr>
          <p:cNvPicPr>
            <a:picLocks noGrp="1" noChangeAspect="1"/>
          </p:cNvPicPr>
          <p:nvPr>
            <p:ph idx="14"/>
          </p:nvPr>
        </p:nvPicPr>
        <p:blipFill>
          <a:blip r:embed="rId2" cstate="print">
            <a:extLst>
              <a:ext uri="{28A0092B-C50C-407E-A947-70E740481C1C}">
                <a14:useLocalDpi xmlns:a14="http://schemas.microsoft.com/office/drawing/2010/main" val="0"/>
              </a:ext>
            </a:extLst>
          </a:blip>
          <a:stretch>
            <a:fillRect/>
          </a:stretch>
        </p:blipFill>
        <p:spPr>
          <a:xfrm>
            <a:off x="431001" y="2637909"/>
            <a:ext cx="3313510" cy="3747513"/>
          </a:xfrm>
          <a:prstGeom prst="rect">
            <a:avLst/>
          </a:prstGeom>
        </p:spPr>
      </p:pic>
      <p:pic>
        <p:nvPicPr>
          <p:cNvPr id="12" name="Content Placeholder 11">
            <a:extLst>
              <a:ext uri="{FF2B5EF4-FFF2-40B4-BE49-F238E27FC236}">
                <a16:creationId xmlns:a16="http://schemas.microsoft.com/office/drawing/2014/main" id="{E6100312-1B1B-4E69-9B76-12A26DB519E8}"/>
              </a:ext>
            </a:extLst>
          </p:cNvPr>
          <p:cNvPicPr>
            <a:picLocks noGrp="1" noChangeAspect="1"/>
          </p:cNvPicPr>
          <p:nvPr>
            <p:ph idx="15"/>
          </p:nvPr>
        </p:nvPicPr>
        <p:blipFill>
          <a:blip r:embed="rId3" cstate="print">
            <a:extLst>
              <a:ext uri="{28A0092B-C50C-407E-A947-70E740481C1C}">
                <a14:useLocalDpi xmlns:a14="http://schemas.microsoft.com/office/drawing/2010/main" val="0"/>
              </a:ext>
            </a:extLst>
          </a:blip>
          <a:stretch>
            <a:fillRect/>
          </a:stretch>
        </p:blipFill>
        <p:spPr>
          <a:xfrm>
            <a:off x="4475501" y="2637909"/>
            <a:ext cx="3240000" cy="3747513"/>
          </a:xfrm>
          <a:prstGeom prst="rect">
            <a:avLst/>
          </a:prstGeom>
        </p:spPr>
      </p:pic>
      <p:pic>
        <p:nvPicPr>
          <p:cNvPr id="13" name="Content Placeholder 12">
            <a:extLst>
              <a:ext uri="{FF2B5EF4-FFF2-40B4-BE49-F238E27FC236}">
                <a16:creationId xmlns:a16="http://schemas.microsoft.com/office/drawing/2014/main" id="{1F2AB813-8506-452D-BB23-0DF9E0D6343A}"/>
              </a:ext>
            </a:extLst>
          </p:cNvPr>
          <p:cNvPicPr>
            <a:picLocks noGrp="1" noChangeAspect="1"/>
          </p:cNvPicPr>
          <p:nvPr>
            <p:ph idx="16"/>
          </p:nvPr>
        </p:nvPicPr>
        <p:blipFill>
          <a:blip r:embed="rId4" cstate="print">
            <a:extLst>
              <a:ext uri="{28A0092B-C50C-407E-A947-70E740481C1C}">
                <a14:useLocalDpi xmlns:a14="http://schemas.microsoft.com/office/drawing/2010/main" val="0"/>
              </a:ext>
            </a:extLst>
          </a:blip>
          <a:stretch>
            <a:fillRect/>
          </a:stretch>
        </p:blipFill>
        <p:spPr>
          <a:xfrm>
            <a:off x="8520999" y="2637908"/>
            <a:ext cx="3114796" cy="3747514"/>
          </a:xfrm>
          <a:prstGeom prst="rect">
            <a:avLst/>
          </a:prstGeom>
        </p:spPr>
      </p:pic>
      <p:pic>
        <p:nvPicPr>
          <p:cNvPr id="10" name="Picture 9">
            <a:extLst>
              <a:ext uri="{FF2B5EF4-FFF2-40B4-BE49-F238E27FC236}">
                <a16:creationId xmlns:a16="http://schemas.microsoft.com/office/drawing/2014/main" id="{BA9D269B-A00C-4F1D-BB00-CBDA4B7DEE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001" y="2637908"/>
            <a:ext cx="3313510" cy="3857625"/>
          </a:xfrm>
          <a:prstGeom prst="rect">
            <a:avLst/>
          </a:prstGeom>
        </p:spPr>
      </p:pic>
      <p:pic>
        <p:nvPicPr>
          <p:cNvPr id="14" name="Picture 13">
            <a:extLst>
              <a:ext uri="{FF2B5EF4-FFF2-40B4-BE49-F238E27FC236}">
                <a16:creationId xmlns:a16="http://schemas.microsoft.com/office/drawing/2014/main" id="{01673093-479F-4A55-9030-1D55CAEA4B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5501" y="2637908"/>
            <a:ext cx="3240000" cy="3857625"/>
          </a:xfrm>
          <a:prstGeom prst="rect">
            <a:avLst/>
          </a:prstGeom>
        </p:spPr>
      </p:pic>
      <p:pic>
        <p:nvPicPr>
          <p:cNvPr id="15" name="Picture 14">
            <a:extLst>
              <a:ext uri="{FF2B5EF4-FFF2-40B4-BE49-F238E27FC236}">
                <a16:creationId xmlns:a16="http://schemas.microsoft.com/office/drawing/2014/main" id="{AC07F34D-9E4B-45B8-8D24-C078CD6A14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20998" y="2637908"/>
            <a:ext cx="3114795" cy="3857625"/>
          </a:xfrm>
          <a:prstGeom prst="rect">
            <a:avLst/>
          </a:prstGeom>
        </p:spPr>
      </p:pic>
    </p:spTree>
    <p:extLst>
      <p:ext uri="{BB962C8B-B14F-4D97-AF65-F5344CB8AC3E}">
        <p14:creationId xmlns:p14="http://schemas.microsoft.com/office/powerpoint/2010/main" val="1281278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1BA732-E695-37A0-8BEA-892D1C084A70}"/>
              </a:ext>
            </a:extLst>
          </p:cNvPr>
          <p:cNvSpPr>
            <a:spLocks noGrp="1"/>
          </p:cNvSpPr>
          <p:nvPr>
            <p:ph idx="1"/>
          </p:nvPr>
        </p:nvSpPr>
        <p:spPr>
          <a:xfrm>
            <a:off x="431001" y="1728000"/>
            <a:ext cx="3240000" cy="720000"/>
          </a:xfrm>
        </p:spPr>
        <p:txBody>
          <a:bodyPr/>
          <a:lstStyle/>
          <a:p>
            <a:r>
              <a:rPr lang="en-US" dirty="0"/>
              <a:t>Consulting Page (Pet Owner)</a:t>
            </a:r>
          </a:p>
        </p:txBody>
      </p:sp>
      <p:sp>
        <p:nvSpPr>
          <p:cNvPr id="4" name="Content Placeholder 3">
            <a:extLst>
              <a:ext uri="{FF2B5EF4-FFF2-40B4-BE49-F238E27FC236}">
                <a16:creationId xmlns:a16="http://schemas.microsoft.com/office/drawing/2014/main" id="{5CB3EC22-546B-945B-3EA2-7847C8E50ED5}"/>
              </a:ext>
            </a:extLst>
          </p:cNvPr>
          <p:cNvSpPr>
            <a:spLocks noGrp="1"/>
          </p:cNvSpPr>
          <p:nvPr>
            <p:ph idx="17"/>
          </p:nvPr>
        </p:nvSpPr>
        <p:spPr/>
        <p:txBody>
          <a:bodyPr/>
          <a:lstStyle/>
          <a:p>
            <a:r>
              <a:rPr lang="en-US" dirty="0"/>
              <a:t>Consulting Page (Vet)</a:t>
            </a:r>
          </a:p>
        </p:txBody>
      </p:sp>
      <p:sp>
        <p:nvSpPr>
          <p:cNvPr id="6" name="Content Placeholder 5">
            <a:extLst>
              <a:ext uri="{FF2B5EF4-FFF2-40B4-BE49-F238E27FC236}">
                <a16:creationId xmlns:a16="http://schemas.microsoft.com/office/drawing/2014/main" id="{B0CE903F-F9C9-0C51-4D39-4A1ABB7F90BA}"/>
              </a:ext>
            </a:extLst>
          </p:cNvPr>
          <p:cNvSpPr>
            <a:spLocks noGrp="1"/>
          </p:cNvSpPr>
          <p:nvPr>
            <p:ph idx="18"/>
          </p:nvPr>
        </p:nvSpPr>
        <p:spPr/>
        <p:txBody>
          <a:bodyPr/>
          <a:lstStyle/>
          <a:p>
            <a:r>
              <a:rPr lang="en-US" dirty="0"/>
              <a:t>Pet Update Page</a:t>
            </a:r>
          </a:p>
        </p:txBody>
      </p:sp>
      <p:sp>
        <p:nvSpPr>
          <p:cNvPr id="8" name="Title 7">
            <a:extLst>
              <a:ext uri="{FF2B5EF4-FFF2-40B4-BE49-F238E27FC236}">
                <a16:creationId xmlns:a16="http://schemas.microsoft.com/office/drawing/2014/main" id="{489229C9-49BC-63A9-4099-EE66F41A0C76}"/>
              </a:ext>
            </a:extLst>
          </p:cNvPr>
          <p:cNvSpPr>
            <a:spLocks noGrp="1"/>
          </p:cNvSpPr>
          <p:nvPr>
            <p:ph type="title"/>
          </p:nvPr>
        </p:nvSpPr>
        <p:spPr>
          <a:xfrm>
            <a:off x="432000" y="431999"/>
            <a:ext cx="11329200" cy="1106091"/>
          </a:xfrm>
        </p:spPr>
        <p:txBody>
          <a:bodyPr/>
          <a:lstStyle/>
          <a:p>
            <a:r>
              <a:rPr lang="en-US" sz="4000" dirty="0"/>
              <a:t>Ui Design Specification Continuation</a:t>
            </a:r>
          </a:p>
        </p:txBody>
      </p:sp>
      <p:sp>
        <p:nvSpPr>
          <p:cNvPr id="9" name="Slide Number Placeholder 8">
            <a:extLst>
              <a:ext uri="{FF2B5EF4-FFF2-40B4-BE49-F238E27FC236}">
                <a16:creationId xmlns:a16="http://schemas.microsoft.com/office/drawing/2014/main" id="{7579F1AB-542F-0D4F-4BAB-762A2D1DE272}"/>
              </a:ext>
            </a:extLst>
          </p:cNvPr>
          <p:cNvSpPr>
            <a:spLocks noGrp="1"/>
          </p:cNvSpPr>
          <p:nvPr>
            <p:ph type="sldNum" sz="quarter" idx="20"/>
          </p:nvPr>
        </p:nvSpPr>
        <p:spPr/>
        <p:txBody>
          <a:bodyPr/>
          <a:lstStyle/>
          <a:p>
            <a:fld id="{B67B645E-C5E5-4727-B977-D372A0AA71D9}" type="slidenum">
              <a:rPr lang="en-US" noProof="0" smtClean="0"/>
              <a:pPr/>
              <a:t>15</a:t>
            </a:fld>
            <a:endParaRPr lang="en-US" noProof="0"/>
          </a:p>
        </p:txBody>
      </p:sp>
      <p:pic>
        <p:nvPicPr>
          <p:cNvPr id="11" name="Content Placeholder 10">
            <a:extLst>
              <a:ext uri="{FF2B5EF4-FFF2-40B4-BE49-F238E27FC236}">
                <a16:creationId xmlns:a16="http://schemas.microsoft.com/office/drawing/2014/main" id="{E024536F-8C0B-4315-8231-01F07FF6D005}"/>
              </a:ext>
            </a:extLst>
          </p:cNvPr>
          <p:cNvPicPr>
            <a:picLocks noGrp="1" noChangeAspect="1"/>
          </p:cNvPicPr>
          <p:nvPr>
            <p:ph idx="14"/>
          </p:nvPr>
        </p:nvPicPr>
        <p:blipFill>
          <a:blip r:embed="rId2" cstate="print">
            <a:extLst>
              <a:ext uri="{28A0092B-C50C-407E-A947-70E740481C1C}">
                <a14:useLocalDpi xmlns:a14="http://schemas.microsoft.com/office/drawing/2010/main" val="0"/>
              </a:ext>
            </a:extLst>
          </a:blip>
          <a:stretch>
            <a:fillRect/>
          </a:stretch>
        </p:blipFill>
        <p:spPr>
          <a:xfrm>
            <a:off x="431001" y="2637909"/>
            <a:ext cx="3313510" cy="3747513"/>
          </a:xfrm>
          <a:prstGeom prst="rect">
            <a:avLst/>
          </a:prstGeom>
        </p:spPr>
      </p:pic>
      <p:pic>
        <p:nvPicPr>
          <p:cNvPr id="12" name="Content Placeholder 11">
            <a:extLst>
              <a:ext uri="{FF2B5EF4-FFF2-40B4-BE49-F238E27FC236}">
                <a16:creationId xmlns:a16="http://schemas.microsoft.com/office/drawing/2014/main" id="{E6100312-1B1B-4E69-9B76-12A26DB519E8}"/>
              </a:ext>
            </a:extLst>
          </p:cNvPr>
          <p:cNvPicPr>
            <a:picLocks noGrp="1" noChangeAspect="1"/>
          </p:cNvPicPr>
          <p:nvPr>
            <p:ph idx="15"/>
          </p:nvPr>
        </p:nvPicPr>
        <p:blipFill>
          <a:blip r:embed="rId3" cstate="print">
            <a:extLst>
              <a:ext uri="{28A0092B-C50C-407E-A947-70E740481C1C}">
                <a14:useLocalDpi xmlns:a14="http://schemas.microsoft.com/office/drawing/2010/main" val="0"/>
              </a:ext>
            </a:extLst>
          </a:blip>
          <a:stretch>
            <a:fillRect/>
          </a:stretch>
        </p:blipFill>
        <p:spPr>
          <a:xfrm>
            <a:off x="4475501" y="2637909"/>
            <a:ext cx="3240000" cy="3747513"/>
          </a:xfrm>
          <a:prstGeom prst="rect">
            <a:avLst/>
          </a:prstGeom>
        </p:spPr>
      </p:pic>
      <p:pic>
        <p:nvPicPr>
          <p:cNvPr id="13" name="Content Placeholder 12">
            <a:extLst>
              <a:ext uri="{FF2B5EF4-FFF2-40B4-BE49-F238E27FC236}">
                <a16:creationId xmlns:a16="http://schemas.microsoft.com/office/drawing/2014/main" id="{1F2AB813-8506-452D-BB23-0DF9E0D6343A}"/>
              </a:ext>
            </a:extLst>
          </p:cNvPr>
          <p:cNvPicPr>
            <a:picLocks noGrp="1" noChangeAspect="1"/>
          </p:cNvPicPr>
          <p:nvPr>
            <p:ph idx="16"/>
          </p:nvPr>
        </p:nvPicPr>
        <p:blipFill>
          <a:blip r:embed="rId4" cstate="print">
            <a:extLst>
              <a:ext uri="{28A0092B-C50C-407E-A947-70E740481C1C}">
                <a14:useLocalDpi xmlns:a14="http://schemas.microsoft.com/office/drawing/2010/main" val="0"/>
              </a:ext>
            </a:extLst>
          </a:blip>
          <a:stretch>
            <a:fillRect/>
          </a:stretch>
        </p:blipFill>
        <p:spPr>
          <a:xfrm>
            <a:off x="8520999" y="2637908"/>
            <a:ext cx="3114796" cy="3747514"/>
          </a:xfrm>
          <a:prstGeom prst="rect">
            <a:avLst/>
          </a:prstGeom>
        </p:spPr>
      </p:pic>
      <p:pic>
        <p:nvPicPr>
          <p:cNvPr id="10" name="Picture 9">
            <a:extLst>
              <a:ext uri="{FF2B5EF4-FFF2-40B4-BE49-F238E27FC236}">
                <a16:creationId xmlns:a16="http://schemas.microsoft.com/office/drawing/2014/main" id="{BA9D269B-A00C-4F1D-BB00-CBDA4B7DEE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001" y="2637908"/>
            <a:ext cx="3313510" cy="3857625"/>
          </a:xfrm>
          <a:prstGeom prst="rect">
            <a:avLst/>
          </a:prstGeom>
        </p:spPr>
      </p:pic>
      <p:pic>
        <p:nvPicPr>
          <p:cNvPr id="14" name="Picture 13">
            <a:extLst>
              <a:ext uri="{FF2B5EF4-FFF2-40B4-BE49-F238E27FC236}">
                <a16:creationId xmlns:a16="http://schemas.microsoft.com/office/drawing/2014/main" id="{01673093-479F-4A55-9030-1D55CAEA4B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5501" y="2637908"/>
            <a:ext cx="3240000" cy="3857625"/>
          </a:xfrm>
          <a:prstGeom prst="rect">
            <a:avLst/>
          </a:prstGeom>
        </p:spPr>
      </p:pic>
      <p:pic>
        <p:nvPicPr>
          <p:cNvPr id="15" name="Picture 14">
            <a:extLst>
              <a:ext uri="{FF2B5EF4-FFF2-40B4-BE49-F238E27FC236}">
                <a16:creationId xmlns:a16="http://schemas.microsoft.com/office/drawing/2014/main" id="{AC07F34D-9E4B-45B8-8D24-C078CD6A14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20998" y="2637908"/>
            <a:ext cx="3114795" cy="3857625"/>
          </a:xfrm>
          <a:prstGeom prst="rect">
            <a:avLst/>
          </a:prstGeom>
        </p:spPr>
      </p:pic>
      <p:pic>
        <p:nvPicPr>
          <p:cNvPr id="16" name="Picture 15">
            <a:extLst>
              <a:ext uri="{FF2B5EF4-FFF2-40B4-BE49-F238E27FC236}">
                <a16:creationId xmlns:a16="http://schemas.microsoft.com/office/drawing/2014/main" id="{D1B820E8-DCD0-4915-879C-FC7AF02097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0998" y="2653990"/>
            <a:ext cx="3313509" cy="3841543"/>
          </a:xfrm>
          <a:prstGeom prst="rect">
            <a:avLst/>
          </a:prstGeom>
        </p:spPr>
      </p:pic>
      <p:pic>
        <p:nvPicPr>
          <p:cNvPr id="17" name="Picture 16">
            <a:extLst>
              <a:ext uri="{FF2B5EF4-FFF2-40B4-BE49-F238E27FC236}">
                <a16:creationId xmlns:a16="http://schemas.microsoft.com/office/drawing/2014/main" id="{CDF31451-4DE0-497A-BE65-32F84805BDC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75496" y="2653990"/>
            <a:ext cx="3239999" cy="3841543"/>
          </a:xfrm>
          <a:prstGeom prst="rect">
            <a:avLst/>
          </a:prstGeom>
        </p:spPr>
      </p:pic>
      <p:pic>
        <p:nvPicPr>
          <p:cNvPr id="19" name="Picture 18">
            <a:extLst>
              <a:ext uri="{FF2B5EF4-FFF2-40B4-BE49-F238E27FC236}">
                <a16:creationId xmlns:a16="http://schemas.microsoft.com/office/drawing/2014/main" id="{11081706-39F1-47D5-BB0F-6FA3ACFA5A0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20991" y="2653990"/>
            <a:ext cx="3114795" cy="3841543"/>
          </a:xfrm>
          <a:prstGeom prst="rect">
            <a:avLst/>
          </a:prstGeom>
        </p:spPr>
      </p:pic>
    </p:spTree>
    <p:extLst>
      <p:ext uri="{BB962C8B-B14F-4D97-AF65-F5344CB8AC3E}">
        <p14:creationId xmlns:p14="http://schemas.microsoft.com/office/powerpoint/2010/main" val="3470559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A822E-04D7-1136-DB4E-610594EEAF97}"/>
              </a:ext>
            </a:extLst>
          </p:cNvPr>
          <p:cNvSpPr>
            <a:spLocks noGrp="1"/>
          </p:cNvSpPr>
          <p:nvPr>
            <p:ph idx="1"/>
          </p:nvPr>
        </p:nvSpPr>
        <p:spPr/>
        <p:txBody>
          <a:bodyPr/>
          <a:lstStyle/>
          <a:p>
            <a:endParaRPr lang="en-US" dirty="0"/>
          </a:p>
          <a:p>
            <a:pPr marL="0" indent="0">
              <a:buNone/>
            </a:pPr>
            <a:endParaRPr lang="en-US" dirty="0"/>
          </a:p>
          <a:p>
            <a:pPr marL="0" indent="0">
              <a:buNone/>
            </a:pPr>
            <a:endParaRPr lang="en-US" dirty="0"/>
          </a:p>
          <a:p>
            <a:pPr marL="0" indent="0">
              <a:buNone/>
            </a:pPr>
            <a:r>
              <a:rPr lang="en-US" sz="2400" dirty="0"/>
              <a:t>Some of the major findings are-</a:t>
            </a:r>
          </a:p>
          <a:p>
            <a:pPr marL="0" indent="0">
              <a:buNone/>
            </a:pPr>
            <a:endParaRPr lang="en-US" sz="2400" dirty="0"/>
          </a:p>
          <a:p>
            <a:pPr marL="0" indent="0">
              <a:buNone/>
            </a:pPr>
            <a:r>
              <a:rPr lang="en-US" sz="2400" dirty="0"/>
              <a:t>	•This application can help all classes and types of people</a:t>
            </a:r>
          </a:p>
          <a:p>
            <a:pPr marL="0" indent="0">
              <a:buNone/>
            </a:pPr>
            <a:r>
              <a:rPr lang="en-US" sz="2400" dirty="0"/>
              <a:t>	•People can easily get access to vets, rescue centers and pet shops</a:t>
            </a:r>
          </a:p>
          <a:p>
            <a:pPr marL="0" indent="0">
              <a:buNone/>
            </a:pPr>
            <a:r>
              <a:rPr lang="en-US" sz="2400" dirty="0"/>
              <a:t>	•Rescuing and adopting animals will get much easier with the help of this app</a:t>
            </a:r>
          </a:p>
          <a:p>
            <a:pPr marL="0" indent="0">
              <a:buNone/>
            </a:pPr>
            <a:r>
              <a:rPr lang="en-US" sz="2400" dirty="0"/>
              <a:t>	•Street animals’ or pets’ unnatural death rate can be reduced</a:t>
            </a:r>
          </a:p>
        </p:txBody>
      </p:sp>
      <p:sp>
        <p:nvSpPr>
          <p:cNvPr id="3" name="Title 2">
            <a:extLst>
              <a:ext uri="{FF2B5EF4-FFF2-40B4-BE49-F238E27FC236}">
                <a16:creationId xmlns:a16="http://schemas.microsoft.com/office/drawing/2014/main" id="{B2C45665-5831-31E9-C71D-8879B1DB8383}"/>
              </a:ext>
            </a:extLst>
          </p:cNvPr>
          <p:cNvSpPr>
            <a:spLocks noGrp="1"/>
          </p:cNvSpPr>
          <p:nvPr>
            <p:ph type="title"/>
          </p:nvPr>
        </p:nvSpPr>
        <p:spPr>
          <a:xfrm>
            <a:off x="399748" y="0"/>
            <a:ext cx="11329200" cy="1460968"/>
          </a:xfrm>
        </p:spPr>
        <p:txBody>
          <a:bodyPr/>
          <a:lstStyle/>
          <a:p>
            <a:r>
              <a:rPr lang="en-US" sz="4000" dirty="0">
                <a:solidFill>
                  <a:schemeClr val="tx1"/>
                </a:solidFill>
              </a:rPr>
              <a:t>Findings</a:t>
            </a:r>
          </a:p>
        </p:txBody>
      </p:sp>
      <p:sp>
        <p:nvSpPr>
          <p:cNvPr id="4" name="Slide Number Placeholder 3">
            <a:extLst>
              <a:ext uri="{FF2B5EF4-FFF2-40B4-BE49-F238E27FC236}">
                <a16:creationId xmlns:a16="http://schemas.microsoft.com/office/drawing/2014/main" id="{C3BAFA0B-C4A8-C918-297D-E74D0C870F70}"/>
              </a:ext>
            </a:extLst>
          </p:cNvPr>
          <p:cNvSpPr>
            <a:spLocks noGrp="1"/>
          </p:cNvSpPr>
          <p:nvPr>
            <p:ph type="sldNum" sz="quarter" idx="11"/>
          </p:nvPr>
        </p:nvSpPr>
        <p:spPr/>
        <p:txBody>
          <a:bodyPr/>
          <a:lstStyle/>
          <a:p>
            <a:pPr algn="ctr"/>
            <a:fld id="{B67B645E-C5E5-4727-B977-D372A0AA71D9}" type="slidenum">
              <a:rPr lang="en-US" noProof="0" smtClean="0"/>
              <a:pPr algn="ctr"/>
              <a:t>16</a:t>
            </a:fld>
            <a:endParaRPr lang="en-US" noProof="0"/>
          </a:p>
        </p:txBody>
      </p:sp>
    </p:spTree>
    <p:extLst>
      <p:ext uri="{BB962C8B-B14F-4D97-AF65-F5344CB8AC3E}">
        <p14:creationId xmlns:p14="http://schemas.microsoft.com/office/powerpoint/2010/main" val="848830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A822E-04D7-1136-DB4E-610594EEAF97}"/>
              </a:ext>
            </a:extLst>
          </p:cNvPr>
          <p:cNvSpPr>
            <a:spLocks noGrp="1"/>
          </p:cNvSpPr>
          <p:nvPr>
            <p:ph idx="1"/>
          </p:nvPr>
        </p:nvSpPr>
        <p:spPr/>
        <p:txBody>
          <a:bodyPr/>
          <a:lstStyle/>
          <a:p>
            <a:endParaRPr lang="en-US" dirty="0"/>
          </a:p>
          <a:p>
            <a:pPr marL="0" indent="0">
              <a:buNone/>
            </a:pPr>
            <a:endParaRPr lang="en-US" dirty="0"/>
          </a:p>
          <a:p>
            <a:pPr marL="0" indent="0">
              <a:buNone/>
            </a:pPr>
            <a:endParaRPr lang="en-US" dirty="0"/>
          </a:p>
          <a:p>
            <a:pPr marL="0" indent="0">
              <a:buNone/>
            </a:pPr>
            <a:r>
              <a:rPr lang="en-US" sz="2400" dirty="0"/>
              <a:t>Some of the challenges we might face-</a:t>
            </a:r>
          </a:p>
          <a:p>
            <a:pPr marL="0" indent="0">
              <a:buNone/>
            </a:pPr>
            <a:endParaRPr lang="en-US" sz="2400" dirty="0"/>
          </a:p>
          <a:p>
            <a:pPr marL="0" indent="0">
              <a:buNone/>
            </a:pPr>
            <a:r>
              <a:rPr lang="en-US" sz="2400" dirty="0"/>
              <a:t>	•Security issues</a:t>
            </a:r>
          </a:p>
          <a:p>
            <a:pPr marL="0" indent="0">
              <a:buNone/>
            </a:pPr>
            <a:r>
              <a:rPr lang="en-US" sz="2400" dirty="0"/>
              <a:t>	•Protecting intellectual properties</a:t>
            </a:r>
          </a:p>
          <a:p>
            <a:pPr marL="0" indent="0">
              <a:buNone/>
            </a:pPr>
            <a:r>
              <a:rPr lang="en-US" sz="2400" dirty="0"/>
              <a:t>	•Long-term financial support</a:t>
            </a:r>
          </a:p>
          <a:p>
            <a:pPr marL="0" indent="0">
              <a:buNone/>
            </a:pPr>
            <a:r>
              <a:rPr lang="en-US" sz="2400" dirty="0"/>
              <a:t>	•Keeping up with client demand</a:t>
            </a:r>
          </a:p>
          <a:p>
            <a:pPr marL="0" indent="0">
              <a:buNone/>
            </a:pPr>
            <a:r>
              <a:rPr lang="en-US" sz="2400" dirty="0"/>
              <a:t>	•Maintenance</a:t>
            </a:r>
          </a:p>
          <a:p>
            <a:pPr marL="0" indent="0">
              <a:buNone/>
            </a:pPr>
            <a:endParaRPr lang="en-US" sz="2400" dirty="0"/>
          </a:p>
        </p:txBody>
      </p:sp>
      <p:sp>
        <p:nvSpPr>
          <p:cNvPr id="3" name="Title 2">
            <a:extLst>
              <a:ext uri="{FF2B5EF4-FFF2-40B4-BE49-F238E27FC236}">
                <a16:creationId xmlns:a16="http://schemas.microsoft.com/office/drawing/2014/main" id="{B2C45665-5831-31E9-C71D-8879B1DB8383}"/>
              </a:ext>
            </a:extLst>
          </p:cNvPr>
          <p:cNvSpPr>
            <a:spLocks noGrp="1"/>
          </p:cNvSpPr>
          <p:nvPr>
            <p:ph type="title"/>
          </p:nvPr>
        </p:nvSpPr>
        <p:spPr>
          <a:xfrm>
            <a:off x="399748" y="0"/>
            <a:ext cx="11329200" cy="1460968"/>
          </a:xfrm>
        </p:spPr>
        <p:txBody>
          <a:bodyPr/>
          <a:lstStyle/>
          <a:p>
            <a:r>
              <a:rPr lang="en-US" sz="4000" dirty="0">
                <a:solidFill>
                  <a:schemeClr val="tx1"/>
                </a:solidFill>
              </a:rPr>
              <a:t>Challenges</a:t>
            </a:r>
          </a:p>
        </p:txBody>
      </p:sp>
      <p:sp>
        <p:nvSpPr>
          <p:cNvPr id="4" name="Slide Number Placeholder 3">
            <a:extLst>
              <a:ext uri="{FF2B5EF4-FFF2-40B4-BE49-F238E27FC236}">
                <a16:creationId xmlns:a16="http://schemas.microsoft.com/office/drawing/2014/main" id="{C3BAFA0B-C4A8-C918-297D-E74D0C870F70}"/>
              </a:ext>
            </a:extLst>
          </p:cNvPr>
          <p:cNvSpPr>
            <a:spLocks noGrp="1"/>
          </p:cNvSpPr>
          <p:nvPr>
            <p:ph type="sldNum" sz="quarter" idx="11"/>
          </p:nvPr>
        </p:nvSpPr>
        <p:spPr/>
        <p:txBody>
          <a:bodyPr/>
          <a:lstStyle/>
          <a:p>
            <a:pPr algn="ctr"/>
            <a:fld id="{B67B645E-C5E5-4727-B977-D372A0AA71D9}" type="slidenum">
              <a:rPr lang="en-US" noProof="0" smtClean="0"/>
              <a:pPr algn="ctr"/>
              <a:t>17</a:t>
            </a:fld>
            <a:endParaRPr lang="en-US" noProof="0"/>
          </a:p>
        </p:txBody>
      </p:sp>
    </p:spTree>
    <p:extLst>
      <p:ext uri="{BB962C8B-B14F-4D97-AF65-F5344CB8AC3E}">
        <p14:creationId xmlns:p14="http://schemas.microsoft.com/office/powerpoint/2010/main" val="505815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A822E-04D7-1136-DB4E-610594EEAF97}"/>
              </a:ext>
            </a:extLst>
          </p:cNvPr>
          <p:cNvSpPr>
            <a:spLocks noGrp="1"/>
          </p:cNvSpPr>
          <p:nvPr>
            <p:ph idx="1"/>
          </p:nvPr>
        </p:nvSpPr>
        <p:spPr/>
        <p:txBody>
          <a:bodyPr/>
          <a:lstStyle/>
          <a:p>
            <a:endParaRPr lang="en-US" dirty="0"/>
          </a:p>
          <a:p>
            <a:pPr marL="0" indent="0">
              <a:buNone/>
            </a:pPr>
            <a:endParaRPr lang="en-US" dirty="0"/>
          </a:p>
          <a:p>
            <a:pPr marL="0" indent="0">
              <a:buNone/>
            </a:pPr>
            <a:endParaRPr lang="en-US" dirty="0"/>
          </a:p>
          <a:p>
            <a:pPr marL="0" indent="0">
              <a:buNone/>
            </a:pPr>
            <a:endParaRPr lang="en-US" sz="2400" dirty="0"/>
          </a:p>
          <a:p>
            <a:pPr marL="0" indent="0" algn="ctr">
              <a:buNone/>
            </a:pPr>
            <a:r>
              <a:rPr lang="en-US" sz="2400" dirty="0"/>
              <a:t>As this project’s main purpose is to ensure health care and rescue operation for pets and street animals also as this project doesn’t target any specific age group of people so, if this project is implemented correctly, this can be huge beneficial to everyone including injured, unsheltered animals and pets.</a:t>
            </a:r>
          </a:p>
        </p:txBody>
      </p:sp>
      <p:sp>
        <p:nvSpPr>
          <p:cNvPr id="3" name="Title 2">
            <a:extLst>
              <a:ext uri="{FF2B5EF4-FFF2-40B4-BE49-F238E27FC236}">
                <a16:creationId xmlns:a16="http://schemas.microsoft.com/office/drawing/2014/main" id="{B2C45665-5831-31E9-C71D-8879B1DB8383}"/>
              </a:ext>
            </a:extLst>
          </p:cNvPr>
          <p:cNvSpPr>
            <a:spLocks noGrp="1"/>
          </p:cNvSpPr>
          <p:nvPr>
            <p:ph type="title"/>
          </p:nvPr>
        </p:nvSpPr>
        <p:spPr>
          <a:xfrm>
            <a:off x="399748" y="0"/>
            <a:ext cx="11329200" cy="1460968"/>
          </a:xfrm>
        </p:spPr>
        <p:txBody>
          <a:bodyPr/>
          <a:lstStyle/>
          <a:p>
            <a:r>
              <a:rPr lang="en-US" sz="4000" dirty="0">
                <a:solidFill>
                  <a:schemeClr val="tx1"/>
                </a:solidFill>
              </a:rPr>
              <a:t>Conclusion</a:t>
            </a:r>
          </a:p>
        </p:txBody>
      </p:sp>
      <p:sp>
        <p:nvSpPr>
          <p:cNvPr id="4" name="Slide Number Placeholder 3">
            <a:extLst>
              <a:ext uri="{FF2B5EF4-FFF2-40B4-BE49-F238E27FC236}">
                <a16:creationId xmlns:a16="http://schemas.microsoft.com/office/drawing/2014/main" id="{C3BAFA0B-C4A8-C918-297D-E74D0C870F70}"/>
              </a:ext>
            </a:extLst>
          </p:cNvPr>
          <p:cNvSpPr>
            <a:spLocks noGrp="1"/>
          </p:cNvSpPr>
          <p:nvPr>
            <p:ph type="sldNum" sz="quarter" idx="11"/>
          </p:nvPr>
        </p:nvSpPr>
        <p:spPr/>
        <p:txBody>
          <a:bodyPr/>
          <a:lstStyle/>
          <a:p>
            <a:pPr algn="ctr"/>
            <a:fld id="{B67B645E-C5E5-4727-B977-D372A0AA71D9}" type="slidenum">
              <a:rPr lang="en-US" noProof="0" smtClean="0"/>
              <a:pPr algn="ctr"/>
              <a:t>18</a:t>
            </a:fld>
            <a:endParaRPr lang="en-US" noProof="0"/>
          </a:p>
        </p:txBody>
      </p:sp>
    </p:spTree>
    <p:extLst>
      <p:ext uri="{BB962C8B-B14F-4D97-AF65-F5344CB8AC3E}">
        <p14:creationId xmlns:p14="http://schemas.microsoft.com/office/powerpoint/2010/main" val="301988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pPr algn="ctr"/>
            <a:r>
              <a:rPr lang="en-US" dirty="0">
                <a:effectLst>
                  <a:outerShdw blurRad="38100" dist="38100" dir="2700000" algn="tl">
                    <a:srgbClr val="000000">
                      <a:alpha val="43137"/>
                    </a:srgbClr>
                  </a:outerShdw>
                </a:effectLst>
              </a:rPr>
              <a:t>Thank You</a:t>
            </a:r>
          </a:p>
        </p:txBody>
      </p:sp>
      <p:sp>
        <p:nvSpPr>
          <p:cNvPr id="19" name="Slide Number Placeholder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a:lstStyle/>
          <a:p>
            <a:fld id="{B67B645E-C5E5-4727-B977-D372A0AA71D9}" type="slidenum">
              <a:rPr lang="en-US" smtClean="0"/>
              <a:pPr/>
              <a:t>19</a:t>
            </a:fld>
            <a:endParaRPr lang="en-US" dirty="0"/>
          </a:p>
        </p:txBody>
      </p:sp>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a:extLst>
              <a:ext uri="{FF2B5EF4-FFF2-40B4-BE49-F238E27FC236}">
                <a16:creationId xmlns:a16="http://schemas.microsoft.com/office/drawing/2014/main" id="{B1A9F0FB-2843-4CBE-5A62-529F559EE46C}"/>
              </a:ext>
            </a:extLst>
          </p:cNvPr>
          <p:cNvPicPr>
            <a:picLocks noGrp="1" noChangeAspect="1"/>
          </p:cNvPicPr>
          <p:nvPr>
            <p:ph type="pic" sz="quarter" idx="38"/>
          </p:nvPr>
        </p:nvPicPr>
        <p:blipFill>
          <a:blip r:embed="rId2"/>
          <a:srcRect l="754" r="754"/>
          <a:stretch>
            <a:fillRect/>
          </a:stretch>
        </p:blipFill>
        <p:spPr>
          <a:xfrm>
            <a:off x="6267842" y="1952049"/>
            <a:ext cx="1452550" cy="1476000"/>
          </a:xfrm>
        </p:spPr>
      </p:pic>
      <p:pic>
        <p:nvPicPr>
          <p:cNvPr id="34" name="Picture Placeholder 33">
            <a:extLst>
              <a:ext uri="{FF2B5EF4-FFF2-40B4-BE49-F238E27FC236}">
                <a16:creationId xmlns:a16="http://schemas.microsoft.com/office/drawing/2014/main" id="{61740B84-23D3-1917-7D34-D5BD2688BF89}"/>
              </a:ext>
            </a:extLst>
          </p:cNvPr>
          <p:cNvPicPr>
            <a:picLocks noGrp="1" noChangeAspect="1"/>
          </p:cNvPicPr>
          <p:nvPr>
            <p:ph type="pic" sz="quarter" idx="34"/>
          </p:nvPr>
        </p:nvPicPr>
        <p:blipFill>
          <a:blip r:embed="rId3"/>
          <a:srcRect t="107" b="107"/>
          <a:stretch>
            <a:fillRect/>
          </a:stretch>
        </p:blipFill>
        <p:spPr>
          <a:xfrm>
            <a:off x="3349821" y="1952049"/>
            <a:ext cx="1476951" cy="1476000"/>
          </a:xfrm>
        </p:spPr>
      </p:pic>
      <p:pic>
        <p:nvPicPr>
          <p:cNvPr id="32" name="Picture Placeholder 31">
            <a:extLst>
              <a:ext uri="{FF2B5EF4-FFF2-40B4-BE49-F238E27FC236}">
                <a16:creationId xmlns:a16="http://schemas.microsoft.com/office/drawing/2014/main" id="{C2B40E54-9CA1-D2BB-78E9-77BE9182B5A7}"/>
              </a:ext>
            </a:extLst>
          </p:cNvPr>
          <p:cNvPicPr>
            <a:picLocks noGrp="1" noChangeAspect="1"/>
          </p:cNvPicPr>
          <p:nvPr>
            <p:ph type="pic" sz="quarter" idx="14"/>
          </p:nvPr>
        </p:nvPicPr>
        <p:blipFill>
          <a:blip r:embed="rId4"/>
          <a:srcRect t="54" b="54"/>
          <a:stretch>
            <a:fillRect/>
          </a:stretch>
        </p:blipFill>
        <p:spPr/>
      </p:pic>
      <p:sp>
        <p:nvSpPr>
          <p:cNvPr id="20" name="Text Placeholder 19">
            <a:extLst>
              <a:ext uri="{FF2B5EF4-FFF2-40B4-BE49-F238E27FC236}">
                <a16:creationId xmlns:a16="http://schemas.microsoft.com/office/drawing/2014/main" id="{445D955A-9B57-7962-6014-4F43BD8BE0B5}"/>
              </a:ext>
            </a:extLst>
          </p:cNvPr>
          <p:cNvSpPr>
            <a:spLocks noGrp="1"/>
          </p:cNvSpPr>
          <p:nvPr>
            <p:ph type="body" sz="quarter" idx="15"/>
          </p:nvPr>
        </p:nvSpPr>
        <p:spPr>
          <a:xfrm>
            <a:off x="431800" y="3557684"/>
            <a:ext cx="2221753" cy="395805"/>
          </a:xfrm>
        </p:spPr>
        <p:txBody>
          <a:bodyPr/>
          <a:lstStyle/>
          <a:p>
            <a:r>
              <a:rPr lang="en-US" dirty="0"/>
              <a:t>Ahmed, </a:t>
            </a:r>
            <a:r>
              <a:rPr lang="en-US" dirty="0" err="1"/>
              <a:t>Nafiz</a:t>
            </a:r>
            <a:endParaRPr lang="en-US" dirty="0"/>
          </a:p>
        </p:txBody>
      </p:sp>
      <p:sp>
        <p:nvSpPr>
          <p:cNvPr id="21" name="Text Placeholder 20">
            <a:extLst>
              <a:ext uri="{FF2B5EF4-FFF2-40B4-BE49-F238E27FC236}">
                <a16:creationId xmlns:a16="http://schemas.microsoft.com/office/drawing/2014/main" id="{CFE31D09-7BCE-22DE-CF48-A784DFCDDC95}"/>
              </a:ext>
            </a:extLst>
          </p:cNvPr>
          <p:cNvSpPr>
            <a:spLocks noGrp="1"/>
          </p:cNvSpPr>
          <p:nvPr>
            <p:ph type="body" sz="quarter" idx="16"/>
          </p:nvPr>
        </p:nvSpPr>
        <p:spPr>
          <a:xfrm>
            <a:off x="431800" y="4452773"/>
            <a:ext cx="2221753" cy="1250615"/>
          </a:xfrm>
        </p:spPr>
        <p:txBody>
          <a:bodyPr/>
          <a:lstStyle/>
          <a:p>
            <a:r>
              <a:rPr lang="en-US" dirty="0"/>
              <a:t>Section: E</a:t>
            </a:r>
          </a:p>
          <a:p>
            <a:r>
              <a:rPr lang="en-US" dirty="0"/>
              <a:t>Serial: 34</a:t>
            </a:r>
          </a:p>
        </p:txBody>
      </p:sp>
      <p:sp>
        <p:nvSpPr>
          <p:cNvPr id="22" name="Text Placeholder 21">
            <a:extLst>
              <a:ext uri="{FF2B5EF4-FFF2-40B4-BE49-F238E27FC236}">
                <a16:creationId xmlns:a16="http://schemas.microsoft.com/office/drawing/2014/main" id="{A20BE66C-99BB-E25E-ACAB-F4FC8F7AAA1C}"/>
              </a:ext>
            </a:extLst>
          </p:cNvPr>
          <p:cNvSpPr>
            <a:spLocks noGrp="1"/>
          </p:cNvSpPr>
          <p:nvPr>
            <p:ph type="body" sz="quarter" idx="33"/>
          </p:nvPr>
        </p:nvSpPr>
        <p:spPr>
          <a:xfrm>
            <a:off x="431800" y="4082173"/>
            <a:ext cx="2221753" cy="245885"/>
          </a:xfrm>
        </p:spPr>
        <p:txBody>
          <a:bodyPr/>
          <a:lstStyle/>
          <a:p>
            <a:r>
              <a:rPr lang="en-US" dirty="0"/>
              <a:t>19-412893-3</a:t>
            </a:r>
          </a:p>
        </p:txBody>
      </p:sp>
      <p:sp>
        <p:nvSpPr>
          <p:cNvPr id="24" name="Text Placeholder 23">
            <a:extLst>
              <a:ext uri="{FF2B5EF4-FFF2-40B4-BE49-F238E27FC236}">
                <a16:creationId xmlns:a16="http://schemas.microsoft.com/office/drawing/2014/main" id="{82F410D3-4DD5-FBEF-3F06-D4416DE06523}"/>
              </a:ext>
            </a:extLst>
          </p:cNvPr>
          <p:cNvSpPr>
            <a:spLocks noGrp="1"/>
          </p:cNvSpPr>
          <p:nvPr>
            <p:ph type="body" sz="quarter" idx="35"/>
          </p:nvPr>
        </p:nvSpPr>
        <p:spPr>
          <a:xfrm>
            <a:off x="3349821" y="3557684"/>
            <a:ext cx="2221753" cy="395805"/>
          </a:xfrm>
        </p:spPr>
        <p:txBody>
          <a:bodyPr/>
          <a:lstStyle/>
          <a:p>
            <a:r>
              <a:rPr lang="en-US" dirty="0" err="1"/>
              <a:t>Saha</a:t>
            </a:r>
            <a:r>
              <a:rPr lang="en-US" dirty="0"/>
              <a:t>, </a:t>
            </a:r>
            <a:r>
              <a:rPr lang="en-US" dirty="0" err="1"/>
              <a:t>Anik</a:t>
            </a:r>
            <a:r>
              <a:rPr lang="en-US" dirty="0"/>
              <a:t> Kumar</a:t>
            </a:r>
          </a:p>
        </p:txBody>
      </p:sp>
      <p:sp>
        <p:nvSpPr>
          <p:cNvPr id="25" name="Text Placeholder 24">
            <a:extLst>
              <a:ext uri="{FF2B5EF4-FFF2-40B4-BE49-F238E27FC236}">
                <a16:creationId xmlns:a16="http://schemas.microsoft.com/office/drawing/2014/main" id="{CD98B60B-E185-9ADC-C99E-320D6FFA386C}"/>
              </a:ext>
            </a:extLst>
          </p:cNvPr>
          <p:cNvSpPr>
            <a:spLocks noGrp="1"/>
          </p:cNvSpPr>
          <p:nvPr>
            <p:ph type="body" sz="quarter" idx="36"/>
          </p:nvPr>
        </p:nvSpPr>
        <p:spPr>
          <a:xfrm>
            <a:off x="3349821" y="4452772"/>
            <a:ext cx="2221753" cy="1250615"/>
          </a:xfrm>
        </p:spPr>
        <p:txBody>
          <a:bodyPr/>
          <a:lstStyle/>
          <a:p>
            <a:r>
              <a:rPr lang="en-US" dirty="0"/>
              <a:t>Section: E</a:t>
            </a:r>
          </a:p>
          <a:p>
            <a:r>
              <a:rPr lang="en-US" dirty="0"/>
              <a:t>Serial: 35</a:t>
            </a:r>
          </a:p>
        </p:txBody>
      </p:sp>
      <p:sp>
        <p:nvSpPr>
          <p:cNvPr id="26" name="Text Placeholder 25">
            <a:extLst>
              <a:ext uri="{FF2B5EF4-FFF2-40B4-BE49-F238E27FC236}">
                <a16:creationId xmlns:a16="http://schemas.microsoft.com/office/drawing/2014/main" id="{02634A54-AA75-ADB9-54A7-C1AD6218BF26}"/>
              </a:ext>
            </a:extLst>
          </p:cNvPr>
          <p:cNvSpPr>
            <a:spLocks noGrp="1"/>
          </p:cNvSpPr>
          <p:nvPr>
            <p:ph type="body" sz="quarter" idx="37"/>
          </p:nvPr>
        </p:nvSpPr>
        <p:spPr>
          <a:xfrm>
            <a:off x="3349821" y="4082173"/>
            <a:ext cx="2221753" cy="245885"/>
          </a:xfrm>
        </p:spPr>
        <p:txBody>
          <a:bodyPr/>
          <a:lstStyle/>
          <a:p>
            <a:r>
              <a:rPr lang="en-US" dirty="0"/>
              <a:t>19-41289-3</a:t>
            </a:r>
          </a:p>
        </p:txBody>
      </p:sp>
      <p:sp>
        <p:nvSpPr>
          <p:cNvPr id="28" name="Text Placeholder 27">
            <a:extLst>
              <a:ext uri="{FF2B5EF4-FFF2-40B4-BE49-F238E27FC236}">
                <a16:creationId xmlns:a16="http://schemas.microsoft.com/office/drawing/2014/main" id="{3C78A19A-6FE4-6D29-CC42-237F891FF0AF}"/>
              </a:ext>
            </a:extLst>
          </p:cNvPr>
          <p:cNvSpPr>
            <a:spLocks noGrp="1"/>
          </p:cNvSpPr>
          <p:nvPr>
            <p:ph type="body" sz="quarter" idx="39"/>
          </p:nvPr>
        </p:nvSpPr>
        <p:spPr>
          <a:xfrm>
            <a:off x="6267842" y="3552764"/>
            <a:ext cx="2221754" cy="395805"/>
          </a:xfrm>
        </p:spPr>
        <p:txBody>
          <a:bodyPr/>
          <a:lstStyle/>
          <a:p>
            <a:r>
              <a:rPr lang="en-US" dirty="0"/>
              <a:t>Akhtar, Ayesha</a:t>
            </a:r>
          </a:p>
        </p:txBody>
      </p:sp>
      <p:sp>
        <p:nvSpPr>
          <p:cNvPr id="29" name="Text Placeholder 28">
            <a:extLst>
              <a:ext uri="{FF2B5EF4-FFF2-40B4-BE49-F238E27FC236}">
                <a16:creationId xmlns:a16="http://schemas.microsoft.com/office/drawing/2014/main" id="{063D7C91-FE27-0133-6E5A-7C42A1AB7B56}"/>
              </a:ext>
            </a:extLst>
          </p:cNvPr>
          <p:cNvSpPr>
            <a:spLocks noGrp="1"/>
          </p:cNvSpPr>
          <p:nvPr>
            <p:ph type="body" sz="quarter" idx="40"/>
          </p:nvPr>
        </p:nvSpPr>
        <p:spPr>
          <a:xfrm>
            <a:off x="6267842" y="4452772"/>
            <a:ext cx="2221753" cy="1250615"/>
          </a:xfrm>
        </p:spPr>
        <p:txBody>
          <a:bodyPr/>
          <a:lstStyle/>
          <a:p>
            <a:r>
              <a:rPr lang="en-US" dirty="0"/>
              <a:t>Section: B</a:t>
            </a:r>
          </a:p>
          <a:p>
            <a:r>
              <a:rPr lang="en-US" dirty="0"/>
              <a:t>Serial: 40</a:t>
            </a:r>
          </a:p>
        </p:txBody>
      </p:sp>
      <p:sp>
        <p:nvSpPr>
          <p:cNvPr id="30" name="Text Placeholder 29">
            <a:extLst>
              <a:ext uri="{FF2B5EF4-FFF2-40B4-BE49-F238E27FC236}">
                <a16:creationId xmlns:a16="http://schemas.microsoft.com/office/drawing/2014/main" id="{2272A4ED-025D-770A-7CB7-BFD15BAFFC4E}"/>
              </a:ext>
            </a:extLst>
          </p:cNvPr>
          <p:cNvSpPr>
            <a:spLocks noGrp="1"/>
          </p:cNvSpPr>
          <p:nvPr>
            <p:ph type="body" sz="quarter" idx="41"/>
          </p:nvPr>
        </p:nvSpPr>
        <p:spPr>
          <a:xfrm>
            <a:off x="6267842" y="4067551"/>
            <a:ext cx="2221753" cy="245885"/>
          </a:xfrm>
        </p:spPr>
        <p:txBody>
          <a:bodyPr/>
          <a:lstStyle/>
          <a:p>
            <a:r>
              <a:rPr lang="en-US" dirty="0"/>
              <a:t>19-41292-3</a:t>
            </a:r>
          </a:p>
        </p:txBody>
      </p:sp>
      <p:sp>
        <p:nvSpPr>
          <p:cNvPr id="17" name="Title 16">
            <a:extLst>
              <a:ext uri="{FF2B5EF4-FFF2-40B4-BE49-F238E27FC236}">
                <a16:creationId xmlns:a16="http://schemas.microsoft.com/office/drawing/2014/main" id="{E9429A27-96C0-8CBC-AF54-F5F8318CEDDB}"/>
              </a:ext>
            </a:extLst>
          </p:cNvPr>
          <p:cNvSpPr>
            <a:spLocks noGrp="1"/>
          </p:cNvSpPr>
          <p:nvPr>
            <p:ph type="title"/>
          </p:nvPr>
        </p:nvSpPr>
        <p:spPr/>
        <p:txBody>
          <a:bodyPr/>
          <a:lstStyle/>
          <a:p>
            <a:r>
              <a:rPr lang="en-US" dirty="0"/>
              <a:t>Team members</a:t>
            </a:r>
          </a:p>
        </p:txBody>
      </p:sp>
      <p:sp>
        <p:nvSpPr>
          <p:cNvPr id="14" name="Slide Number Placeholder 13">
            <a:extLst>
              <a:ext uri="{FF2B5EF4-FFF2-40B4-BE49-F238E27FC236}">
                <a16:creationId xmlns:a16="http://schemas.microsoft.com/office/drawing/2014/main" id="{C4009488-132A-FF81-3E62-68DF435950F2}"/>
              </a:ext>
            </a:extLst>
          </p:cNvPr>
          <p:cNvSpPr>
            <a:spLocks noGrp="1"/>
          </p:cNvSpPr>
          <p:nvPr>
            <p:ph type="sldNum" sz="quarter" idx="43"/>
          </p:nvPr>
        </p:nvSpPr>
        <p:spPr/>
        <p:txBody>
          <a:bodyPr/>
          <a:lstStyle/>
          <a:p>
            <a:fld id="{B67B645E-C5E5-4727-B977-D372A0AA71D9}" type="slidenum">
              <a:rPr lang="en-US" noProof="0" smtClean="0"/>
              <a:pPr/>
              <a:t>2</a:t>
            </a:fld>
            <a:endParaRPr lang="en-US" noProof="0"/>
          </a:p>
        </p:txBody>
      </p:sp>
      <p:pic>
        <p:nvPicPr>
          <p:cNvPr id="40" name="Picture 39">
            <a:extLst>
              <a:ext uri="{FF2B5EF4-FFF2-40B4-BE49-F238E27FC236}">
                <a16:creationId xmlns:a16="http://schemas.microsoft.com/office/drawing/2014/main" id="{E8FC42A8-6452-3431-EC79-08B87BFEDC8F}"/>
              </a:ext>
            </a:extLst>
          </p:cNvPr>
          <p:cNvPicPr>
            <a:picLocks noChangeAspect="1"/>
          </p:cNvPicPr>
          <p:nvPr/>
        </p:nvPicPr>
        <p:blipFill>
          <a:blip r:embed="rId5"/>
          <a:stretch>
            <a:fillRect/>
          </a:stretch>
        </p:blipFill>
        <p:spPr>
          <a:xfrm>
            <a:off x="9161462" y="1951098"/>
            <a:ext cx="1476951" cy="1476951"/>
          </a:xfrm>
          <a:prstGeom prst="rect">
            <a:avLst/>
          </a:prstGeom>
        </p:spPr>
      </p:pic>
      <p:sp>
        <p:nvSpPr>
          <p:cNvPr id="43" name="TextBox 42">
            <a:extLst>
              <a:ext uri="{FF2B5EF4-FFF2-40B4-BE49-F238E27FC236}">
                <a16:creationId xmlns:a16="http://schemas.microsoft.com/office/drawing/2014/main" id="{3205D955-1583-38FF-6A95-5F3CD6F4695F}"/>
              </a:ext>
            </a:extLst>
          </p:cNvPr>
          <p:cNvSpPr txBox="1"/>
          <p:nvPr/>
        </p:nvSpPr>
        <p:spPr>
          <a:xfrm>
            <a:off x="8901953" y="3552764"/>
            <a:ext cx="2934778" cy="461665"/>
          </a:xfrm>
          <a:prstGeom prst="rect">
            <a:avLst/>
          </a:prstGeom>
          <a:noFill/>
        </p:spPr>
        <p:txBody>
          <a:bodyPr wrap="none" rtlCol="0">
            <a:spAutoFit/>
          </a:bodyPr>
          <a:lstStyle/>
          <a:p>
            <a:r>
              <a:rPr lang="en-US" sz="2400" dirty="0" err="1">
                <a:solidFill>
                  <a:schemeClr val="tx1">
                    <a:lumMod val="75000"/>
                    <a:lumOff val="25000"/>
                  </a:schemeClr>
                </a:solidFill>
              </a:rPr>
              <a:t>Choyon</a:t>
            </a:r>
            <a:r>
              <a:rPr lang="en-US" sz="2400" dirty="0">
                <a:solidFill>
                  <a:schemeClr val="tx1">
                    <a:lumMod val="75000"/>
                    <a:lumOff val="25000"/>
                  </a:schemeClr>
                </a:solidFill>
              </a:rPr>
              <a:t>, </a:t>
            </a:r>
            <a:r>
              <a:rPr lang="en-US" sz="2400" dirty="0" err="1">
                <a:solidFill>
                  <a:schemeClr val="tx1">
                    <a:lumMod val="75000"/>
                    <a:lumOff val="25000"/>
                  </a:schemeClr>
                </a:solidFill>
              </a:rPr>
              <a:t>Tonmoy</a:t>
            </a:r>
            <a:r>
              <a:rPr lang="en-US" sz="2400" dirty="0">
                <a:solidFill>
                  <a:schemeClr val="tx1">
                    <a:lumMod val="75000"/>
                    <a:lumOff val="25000"/>
                  </a:schemeClr>
                </a:solidFill>
              </a:rPr>
              <a:t> </a:t>
            </a:r>
            <a:r>
              <a:rPr lang="en-US" sz="2400" dirty="0" err="1">
                <a:solidFill>
                  <a:schemeClr val="tx1">
                    <a:lumMod val="75000"/>
                    <a:lumOff val="25000"/>
                  </a:schemeClr>
                </a:solidFill>
              </a:rPr>
              <a:t>Saha</a:t>
            </a:r>
            <a:endParaRPr lang="en-US" sz="2400" dirty="0">
              <a:solidFill>
                <a:schemeClr val="tx1">
                  <a:lumMod val="75000"/>
                  <a:lumOff val="25000"/>
                </a:schemeClr>
              </a:solidFill>
            </a:endParaRPr>
          </a:p>
        </p:txBody>
      </p:sp>
      <p:sp>
        <p:nvSpPr>
          <p:cNvPr id="44" name="TextBox 43">
            <a:extLst>
              <a:ext uri="{FF2B5EF4-FFF2-40B4-BE49-F238E27FC236}">
                <a16:creationId xmlns:a16="http://schemas.microsoft.com/office/drawing/2014/main" id="{047A2521-30E1-7479-671C-AF027375A89C}"/>
              </a:ext>
            </a:extLst>
          </p:cNvPr>
          <p:cNvSpPr txBox="1"/>
          <p:nvPr/>
        </p:nvSpPr>
        <p:spPr>
          <a:xfrm>
            <a:off x="8901952" y="4005659"/>
            <a:ext cx="1024639" cy="307777"/>
          </a:xfrm>
          <a:prstGeom prst="rect">
            <a:avLst/>
          </a:prstGeom>
          <a:noFill/>
        </p:spPr>
        <p:txBody>
          <a:bodyPr wrap="none" rtlCol="0">
            <a:spAutoFit/>
          </a:bodyPr>
          <a:lstStyle/>
          <a:p>
            <a:r>
              <a:rPr lang="en-US" sz="1400" dirty="0">
                <a:solidFill>
                  <a:schemeClr val="tx1">
                    <a:lumMod val="95000"/>
                    <a:lumOff val="5000"/>
                  </a:schemeClr>
                </a:solidFill>
              </a:rPr>
              <a:t>19-41293-3</a:t>
            </a:r>
          </a:p>
        </p:txBody>
      </p:sp>
      <p:sp>
        <p:nvSpPr>
          <p:cNvPr id="46" name="Text Placeholder 28">
            <a:extLst>
              <a:ext uri="{FF2B5EF4-FFF2-40B4-BE49-F238E27FC236}">
                <a16:creationId xmlns:a16="http://schemas.microsoft.com/office/drawing/2014/main" id="{703ECA22-9164-9671-771B-71AAB415F5E7}"/>
              </a:ext>
            </a:extLst>
          </p:cNvPr>
          <p:cNvSpPr txBox="1">
            <a:spLocks/>
          </p:cNvSpPr>
          <p:nvPr/>
        </p:nvSpPr>
        <p:spPr>
          <a:xfrm>
            <a:off x="9027458" y="4452771"/>
            <a:ext cx="2221753" cy="1250615"/>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lumMod val="95000"/>
                    <a:lumOff val="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Section: B</a:t>
            </a:r>
          </a:p>
          <a:p>
            <a:r>
              <a:rPr lang="en-US" dirty="0"/>
              <a:t>Serial: 41</a:t>
            </a:r>
          </a:p>
        </p:txBody>
      </p:sp>
    </p:spTree>
    <p:extLst>
      <p:ext uri="{BB962C8B-B14F-4D97-AF65-F5344CB8AC3E}">
        <p14:creationId xmlns:p14="http://schemas.microsoft.com/office/powerpoint/2010/main" val="2156358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a:extLst>
              <a:ext uri="{FF2B5EF4-FFF2-40B4-BE49-F238E27FC236}">
                <a16:creationId xmlns:a16="http://schemas.microsoft.com/office/drawing/2014/main" id="{7B8723FE-5FF1-4439-A457-AD689EA8BCA9}"/>
              </a:ext>
            </a:extLst>
          </p:cNvPr>
          <p:cNvSpPr>
            <a:spLocks noGrp="1"/>
          </p:cNvSpPr>
          <p:nvPr>
            <p:ph type="title"/>
          </p:nvPr>
        </p:nvSpPr>
        <p:spPr>
          <a:xfrm>
            <a:off x="1792940" y="2654824"/>
            <a:ext cx="2375648" cy="1047600"/>
          </a:xfrm>
        </p:spPr>
        <p:txBody>
          <a:bodyPr/>
          <a:lstStyle/>
          <a:p>
            <a:pPr algn="ctr"/>
            <a:r>
              <a:rPr lang="en-US" sz="4400" b="1" dirty="0">
                <a:solidFill>
                  <a:schemeClr val="bg1"/>
                </a:solidFill>
                <a:effectLst>
                  <a:outerShdw blurRad="38100" dist="38100" dir="2700000" algn="tl">
                    <a:srgbClr val="000000">
                      <a:alpha val="43137"/>
                    </a:srgbClr>
                  </a:outerShdw>
                </a:effectLst>
                <a:latin typeface="+mj-lt"/>
              </a:rPr>
              <a:t>INDEX</a:t>
            </a:r>
          </a:p>
        </p:txBody>
      </p:sp>
      <p:sp>
        <p:nvSpPr>
          <p:cNvPr id="51" name="Text Placeholder 50">
            <a:extLst>
              <a:ext uri="{FF2B5EF4-FFF2-40B4-BE49-F238E27FC236}">
                <a16:creationId xmlns:a16="http://schemas.microsoft.com/office/drawing/2014/main" id="{32CAEE54-C5F7-4D15-93B4-56FFCC28AE9B}"/>
              </a:ext>
            </a:extLst>
          </p:cNvPr>
          <p:cNvSpPr>
            <a:spLocks noGrp="1"/>
          </p:cNvSpPr>
          <p:nvPr>
            <p:ph type="body" idx="1"/>
          </p:nvPr>
        </p:nvSpPr>
        <p:spPr>
          <a:xfrm>
            <a:off x="7274619" y="1324181"/>
            <a:ext cx="4742329" cy="4209637"/>
          </a:xfrm>
        </p:spPr>
        <p:txBody>
          <a:bodyPr/>
          <a:lstStyle/>
          <a:p>
            <a:pPr marL="342900" indent="-342900">
              <a:buFont typeface="Wingdings" panose="05000000000000000000" pitchFamily="2" charset="2"/>
              <a:buChar char="q"/>
            </a:pPr>
            <a:r>
              <a:rPr lang="en-US" sz="2000" b="1" dirty="0">
                <a:solidFill>
                  <a:schemeClr val="bg1"/>
                </a:solidFill>
              </a:rPr>
              <a:t>Brief description about problem statement</a:t>
            </a:r>
          </a:p>
          <a:p>
            <a:pPr marL="342900" indent="-342900">
              <a:buFont typeface="Wingdings" panose="05000000000000000000" pitchFamily="2" charset="2"/>
              <a:buChar char="q"/>
            </a:pPr>
            <a:r>
              <a:rPr lang="en-US" sz="2000" b="1" dirty="0">
                <a:solidFill>
                  <a:schemeClr val="bg1"/>
                </a:solidFill>
              </a:rPr>
              <a:t>Concept of our application</a:t>
            </a:r>
          </a:p>
          <a:p>
            <a:pPr marL="342900" indent="-342900">
              <a:buFont typeface="Wingdings" panose="05000000000000000000" pitchFamily="2" charset="2"/>
              <a:buChar char="q"/>
            </a:pPr>
            <a:r>
              <a:rPr lang="en-US" sz="2000" b="1" dirty="0">
                <a:solidFill>
                  <a:schemeClr val="bg1"/>
                </a:solidFill>
              </a:rPr>
              <a:t>User scenario description</a:t>
            </a:r>
          </a:p>
          <a:p>
            <a:pPr marL="342900" indent="-342900">
              <a:buFont typeface="Wingdings" panose="05000000000000000000" pitchFamily="2" charset="2"/>
              <a:buChar char="q"/>
            </a:pPr>
            <a:r>
              <a:rPr lang="en-US" dirty="0"/>
              <a:t>Use case diagram</a:t>
            </a:r>
          </a:p>
          <a:p>
            <a:pPr marL="342900" indent="-342900">
              <a:buFont typeface="Wingdings" panose="05000000000000000000" pitchFamily="2" charset="2"/>
              <a:buChar char="q"/>
            </a:pPr>
            <a:r>
              <a:rPr lang="en-US" sz="2000" b="1" dirty="0">
                <a:solidFill>
                  <a:schemeClr val="bg1"/>
                </a:solidFill>
              </a:rPr>
              <a:t>Activity Diagrams</a:t>
            </a:r>
          </a:p>
          <a:p>
            <a:pPr marL="342900" indent="-342900">
              <a:buFont typeface="Wingdings" panose="05000000000000000000" pitchFamily="2" charset="2"/>
              <a:buChar char="q"/>
            </a:pPr>
            <a:r>
              <a:rPr lang="en-US" dirty="0"/>
              <a:t>Class diagram</a:t>
            </a:r>
          </a:p>
          <a:p>
            <a:pPr marL="342900" indent="-342900">
              <a:buFont typeface="Wingdings" panose="05000000000000000000" pitchFamily="2" charset="2"/>
              <a:buChar char="q"/>
            </a:pPr>
            <a:r>
              <a:rPr lang="en-US" dirty="0"/>
              <a:t>User Interface Specification</a:t>
            </a:r>
          </a:p>
          <a:p>
            <a:pPr marL="342900" indent="-342900">
              <a:buFont typeface="Wingdings" panose="05000000000000000000" pitchFamily="2" charset="2"/>
              <a:buChar char="q"/>
            </a:pPr>
            <a:r>
              <a:rPr lang="en-US" dirty="0"/>
              <a:t>Findings from this application</a:t>
            </a:r>
          </a:p>
          <a:p>
            <a:pPr marL="342900" indent="-342900">
              <a:buFont typeface="Wingdings" panose="05000000000000000000" pitchFamily="2" charset="2"/>
              <a:buChar char="q"/>
            </a:pPr>
            <a:r>
              <a:rPr lang="en-US" sz="2000" b="1" dirty="0">
                <a:solidFill>
                  <a:schemeClr val="bg1"/>
                </a:solidFill>
              </a:rPr>
              <a:t>Challenges that might be faced</a:t>
            </a:r>
          </a:p>
          <a:p>
            <a:pPr marL="342900" indent="-342900">
              <a:buFont typeface="Wingdings" panose="05000000000000000000" pitchFamily="2" charset="2"/>
              <a:buChar char="q"/>
            </a:pPr>
            <a:r>
              <a:rPr lang="en-US" dirty="0"/>
              <a:t>conclusion</a:t>
            </a:r>
            <a:endParaRPr lang="en-US" sz="2000" b="1" dirty="0">
              <a:solidFill>
                <a:schemeClr val="bg1"/>
              </a:solidFill>
            </a:endParaRPr>
          </a:p>
        </p:txBody>
      </p:sp>
      <p:sp>
        <p:nvSpPr>
          <p:cNvPr id="21" name="Slide Number Placeholder 20">
            <a:extLst>
              <a:ext uri="{FF2B5EF4-FFF2-40B4-BE49-F238E27FC236}">
                <a16:creationId xmlns:a16="http://schemas.microsoft.com/office/drawing/2014/main" id="{E00A051B-D9C5-4EB2-8CEF-7E0DD8F41A8D}"/>
              </a:ext>
            </a:extLst>
          </p:cNvPr>
          <p:cNvSpPr>
            <a:spLocks noGrp="1"/>
          </p:cNvSpPr>
          <p:nvPr>
            <p:ph type="sldNum" sz="quarter" idx="11"/>
          </p:nvPr>
        </p:nvSpPr>
        <p:spPr/>
        <p:txBody>
          <a:bodyPr/>
          <a:lstStyle/>
          <a:p>
            <a:fld id="{B67B645E-C5E5-4727-B977-D372A0AA71D9}" type="slidenum">
              <a:rPr lang="en-US" noProof="0" smtClean="0"/>
              <a:pPr/>
              <a:t>3</a:t>
            </a:fld>
            <a:endParaRPr lang="en-US" noProof="0"/>
          </a:p>
        </p:txBody>
      </p:sp>
    </p:spTree>
    <p:extLst>
      <p:ext uri="{BB962C8B-B14F-4D97-AF65-F5344CB8AC3E}">
        <p14:creationId xmlns:p14="http://schemas.microsoft.com/office/powerpoint/2010/main" val="118339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A822E-04D7-1136-DB4E-610594EEAF97}"/>
              </a:ext>
            </a:extLst>
          </p:cNvPr>
          <p:cNvSpPr>
            <a:spLocks noGrp="1"/>
          </p:cNvSpPr>
          <p:nvPr>
            <p:ph idx="1"/>
          </p:nvPr>
        </p:nvSpPr>
        <p:spPr/>
        <p:txBody>
          <a:bodyPr/>
          <a:lstStyle/>
          <a:p>
            <a:endParaRPr lang="en-US" dirty="0"/>
          </a:p>
          <a:p>
            <a:pPr marL="0" indent="0">
              <a:buNone/>
            </a:pPr>
            <a:endParaRPr lang="en-US" dirty="0"/>
          </a:p>
          <a:p>
            <a:endParaRPr lang="en-US" dirty="0"/>
          </a:p>
          <a:p>
            <a:pPr marL="0" indent="0" algn="ctr">
              <a:buNone/>
            </a:pPr>
            <a:r>
              <a:rPr lang="en-US" sz="2400" dirty="0"/>
              <a:t>We who own pets have to face to many problems when it comes to giving our pets immediate aid/treatment. It’s a common scenario in every house who owns pets that they can’t get their pets immediate treatment because of so many reasons such as being unable to reach vets in time, not being able to know with whom to talk etc. Also, there is another problem and that is, we often encounter street animals getting injured on roads and feel helpless as by the time help reaches, it’s already too late sometimes. And additionally, it is also sometimes difficult to buy foods or toys for our pets from home. So, the problem statement as simple as that.</a:t>
            </a:r>
          </a:p>
        </p:txBody>
      </p:sp>
      <p:sp>
        <p:nvSpPr>
          <p:cNvPr id="3" name="Title 2">
            <a:extLst>
              <a:ext uri="{FF2B5EF4-FFF2-40B4-BE49-F238E27FC236}">
                <a16:creationId xmlns:a16="http://schemas.microsoft.com/office/drawing/2014/main" id="{B2C45665-5831-31E9-C71D-8879B1DB8383}"/>
              </a:ext>
            </a:extLst>
          </p:cNvPr>
          <p:cNvSpPr>
            <a:spLocks noGrp="1"/>
          </p:cNvSpPr>
          <p:nvPr>
            <p:ph type="title"/>
          </p:nvPr>
        </p:nvSpPr>
        <p:spPr>
          <a:xfrm>
            <a:off x="399748" y="0"/>
            <a:ext cx="11329200" cy="1460968"/>
          </a:xfrm>
        </p:spPr>
        <p:txBody>
          <a:bodyPr/>
          <a:lstStyle/>
          <a:p>
            <a:r>
              <a:rPr lang="en-US" sz="4000" dirty="0">
                <a:solidFill>
                  <a:schemeClr val="tx1"/>
                </a:solidFill>
              </a:rPr>
              <a:t>Problem Statement</a:t>
            </a:r>
          </a:p>
        </p:txBody>
      </p:sp>
      <p:sp>
        <p:nvSpPr>
          <p:cNvPr id="4" name="Slide Number Placeholder 3">
            <a:extLst>
              <a:ext uri="{FF2B5EF4-FFF2-40B4-BE49-F238E27FC236}">
                <a16:creationId xmlns:a16="http://schemas.microsoft.com/office/drawing/2014/main" id="{C3BAFA0B-C4A8-C918-297D-E74D0C870F70}"/>
              </a:ext>
            </a:extLst>
          </p:cNvPr>
          <p:cNvSpPr>
            <a:spLocks noGrp="1"/>
          </p:cNvSpPr>
          <p:nvPr>
            <p:ph type="sldNum" sz="quarter" idx="11"/>
          </p:nvPr>
        </p:nvSpPr>
        <p:spPr/>
        <p:txBody>
          <a:bodyPr/>
          <a:lstStyle/>
          <a:p>
            <a:pPr algn="ctr"/>
            <a:fld id="{B67B645E-C5E5-4727-B977-D372A0AA71D9}" type="slidenum">
              <a:rPr lang="en-US" noProof="0" smtClean="0"/>
              <a:pPr algn="ctr"/>
              <a:t>4</a:t>
            </a:fld>
            <a:endParaRPr lang="en-US" noProof="0"/>
          </a:p>
        </p:txBody>
      </p:sp>
    </p:spTree>
    <p:extLst>
      <p:ext uri="{BB962C8B-B14F-4D97-AF65-F5344CB8AC3E}">
        <p14:creationId xmlns:p14="http://schemas.microsoft.com/office/powerpoint/2010/main" val="122336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5A822E-04D7-1136-DB4E-610594EEAF97}"/>
              </a:ext>
            </a:extLst>
          </p:cNvPr>
          <p:cNvSpPr>
            <a:spLocks noGrp="1"/>
          </p:cNvSpPr>
          <p:nvPr>
            <p:ph idx="1"/>
          </p:nvPr>
        </p:nvSpPr>
        <p:spPr>
          <a:xfrm>
            <a:off x="431400" y="1152000"/>
            <a:ext cx="11329200" cy="5039250"/>
          </a:xfrm>
        </p:spPr>
        <p:txBody>
          <a:bodyPr/>
          <a:lstStyle/>
          <a:p>
            <a:pPr marL="0" indent="0">
              <a:buNone/>
            </a:pPr>
            <a:endParaRPr lang="en-US" dirty="0"/>
          </a:p>
          <a:p>
            <a:r>
              <a:rPr lang="en-US" sz="2400" dirty="0"/>
              <a:t>Our application is called “</a:t>
            </a:r>
            <a:r>
              <a:rPr lang="en-US" sz="2400" dirty="0" err="1"/>
              <a:t>PetCare</a:t>
            </a:r>
            <a:r>
              <a:rPr lang="en-US" sz="2400" dirty="0"/>
              <a:t>” which will have 4 types of users and they are pet owners, vets, shop owners, rescue center. This app will allow us to do certain operations such as,</a:t>
            </a:r>
          </a:p>
          <a:p>
            <a:endParaRPr lang="en-US" sz="2400" dirty="0"/>
          </a:p>
          <a:p>
            <a:endParaRPr lang="en-US" sz="2400" dirty="0"/>
          </a:p>
          <a:p>
            <a:endParaRPr lang="en-US" sz="2400" dirty="0"/>
          </a:p>
          <a:p>
            <a:endParaRPr lang="en-US" sz="2400" dirty="0"/>
          </a:p>
          <a:p>
            <a:endParaRPr lang="en-US" sz="2400" dirty="0"/>
          </a:p>
          <a:p>
            <a:r>
              <a:rPr lang="en-US" sz="2200" dirty="0"/>
              <a:t>The major goal of this application is to make the above mentioned daily works easier for pet owners as well as for the pets. And the target market for our app are mainly the vets, pet owners, shop owners and rescue centers but in general this app will be helpful for all.</a:t>
            </a:r>
          </a:p>
        </p:txBody>
      </p:sp>
      <p:sp>
        <p:nvSpPr>
          <p:cNvPr id="3" name="Title 2">
            <a:extLst>
              <a:ext uri="{FF2B5EF4-FFF2-40B4-BE49-F238E27FC236}">
                <a16:creationId xmlns:a16="http://schemas.microsoft.com/office/drawing/2014/main" id="{B2C45665-5831-31E9-C71D-8879B1DB8383}"/>
              </a:ext>
            </a:extLst>
          </p:cNvPr>
          <p:cNvSpPr>
            <a:spLocks noGrp="1"/>
          </p:cNvSpPr>
          <p:nvPr>
            <p:ph type="title"/>
          </p:nvPr>
        </p:nvSpPr>
        <p:spPr>
          <a:xfrm>
            <a:off x="399748" y="0"/>
            <a:ext cx="11329200" cy="1460968"/>
          </a:xfrm>
        </p:spPr>
        <p:txBody>
          <a:bodyPr/>
          <a:lstStyle/>
          <a:p>
            <a:r>
              <a:rPr lang="en-US" sz="4000" dirty="0">
                <a:solidFill>
                  <a:schemeClr val="tx1"/>
                </a:solidFill>
              </a:rPr>
              <a:t>Concept of our Application</a:t>
            </a:r>
          </a:p>
        </p:txBody>
      </p:sp>
      <p:sp>
        <p:nvSpPr>
          <p:cNvPr id="4" name="Slide Number Placeholder 3">
            <a:extLst>
              <a:ext uri="{FF2B5EF4-FFF2-40B4-BE49-F238E27FC236}">
                <a16:creationId xmlns:a16="http://schemas.microsoft.com/office/drawing/2014/main" id="{C3BAFA0B-C4A8-C918-297D-E74D0C870F70}"/>
              </a:ext>
            </a:extLst>
          </p:cNvPr>
          <p:cNvSpPr>
            <a:spLocks noGrp="1"/>
          </p:cNvSpPr>
          <p:nvPr>
            <p:ph type="sldNum" sz="quarter" idx="11"/>
          </p:nvPr>
        </p:nvSpPr>
        <p:spPr/>
        <p:txBody>
          <a:bodyPr/>
          <a:lstStyle/>
          <a:p>
            <a:pPr algn="ctr"/>
            <a:fld id="{B67B645E-C5E5-4727-B977-D372A0AA71D9}" type="slidenum">
              <a:rPr lang="en-US" noProof="0" smtClean="0"/>
              <a:pPr algn="ctr"/>
              <a:t>5</a:t>
            </a:fld>
            <a:endParaRPr lang="en-US" noProof="0"/>
          </a:p>
        </p:txBody>
      </p:sp>
      <p:graphicFrame>
        <p:nvGraphicFramePr>
          <p:cNvPr id="5" name="Table 5">
            <a:extLst>
              <a:ext uri="{FF2B5EF4-FFF2-40B4-BE49-F238E27FC236}">
                <a16:creationId xmlns:a16="http://schemas.microsoft.com/office/drawing/2014/main" id="{E1FD12C6-9EED-BB01-E456-2CFF450550BF}"/>
              </a:ext>
            </a:extLst>
          </p:cNvPr>
          <p:cNvGraphicFramePr>
            <a:graphicFrameLocks noGrp="1"/>
          </p:cNvGraphicFramePr>
          <p:nvPr>
            <p:extLst>
              <p:ext uri="{D42A27DB-BD31-4B8C-83A1-F6EECF244321}">
                <p14:modId xmlns:p14="http://schemas.microsoft.com/office/powerpoint/2010/main" val="4006355054"/>
              </p:ext>
            </p:extLst>
          </p:nvPr>
        </p:nvGraphicFramePr>
        <p:xfrm>
          <a:off x="1550737" y="2612968"/>
          <a:ext cx="8128000" cy="1889760"/>
        </p:xfrm>
        <a:graphic>
          <a:graphicData uri="http://schemas.openxmlformats.org/drawingml/2006/table">
            <a:tbl>
              <a:tblPr firstRow="1" bandRow="1">
                <a:tableStyleId>{93296810-A885-4BE3-A3E7-6D5BEEA58F35}</a:tableStyleId>
              </a:tblPr>
              <a:tblGrid>
                <a:gridCol w="4064000">
                  <a:extLst>
                    <a:ext uri="{9D8B030D-6E8A-4147-A177-3AD203B41FA5}">
                      <a16:colId xmlns:a16="http://schemas.microsoft.com/office/drawing/2014/main" val="3179014587"/>
                    </a:ext>
                  </a:extLst>
                </a:gridCol>
                <a:gridCol w="4064000">
                  <a:extLst>
                    <a:ext uri="{9D8B030D-6E8A-4147-A177-3AD203B41FA5}">
                      <a16:colId xmlns:a16="http://schemas.microsoft.com/office/drawing/2014/main" val="318140920"/>
                    </a:ext>
                  </a:extLst>
                </a:gridCol>
              </a:tblGrid>
              <a:tr h="1734444">
                <a:tc>
                  <a:txBody>
                    <a:bodyPr/>
                    <a:lstStyle/>
                    <a:p>
                      <a:r>
                        <a:rPr lang="en-US" sz="2000" dirty="0">
                          <a:solidFill>
                            <a:schemeClr val="tx1"/>
                          </a:solidFill>
                        </a:rPr>
                        <a:t>•	</a:t>
                      </a:r>
                      <a:r>
                        <a:rPr lang="en-US" sz="2000" b="0" dirty="0">
                          <a:solidFill>
                            <a:schemeClr val="tx1"/>
                          </a:solidFill>
                        </a:rPr>
                        <a:t>Request for rescue</a:t>
                      </a:r>
                    </a:p>
                    <a:p>
                      <a:r>
                        <a:rPr lang="en-US" sz="2000" b="0" dirty="0">
                          <a:solidFill>
                            <a:schemeClr val="tx1"/>
                          </a:solidFill>
                        </a:rPr>
                        <a:t>•	Post pictures and videos</a:t>
                      </a:r>
                    </a:p>
                    <a:p>
                      <a:r>
                        <a:rPr lang="en-US" sz="2000" b="0" dirty="0">
                          <a:solidFill>
                            <a:schemeClr val="tx1"/>
                          </a:solidFill>
                        </a:rPr>
                        <a:t>•	Search for adoption</a:t>
                      </a:r>
                    </a:p>
                    <a:p>
                      <a:r>
                        <a:rPr lang="en-US" sz="2000" b="0" dirty="0">
                          <a:solidFill>
                            <a:schemeClr val="tx1"/>
                          </a:solidFill>
                        </a:rPr>
                        <a:t>•	Buy foods and toys</a:t>
                      </a:r>
                    </a:p>
                    <a:p>
                      <a:r>
                        <a:rPr lang="en-US" sz="2000" b="0" dirty="0">
                          <a:solidFill>
                            <a:schemeClr val="tx1"/>
                          </a:solidFill>
                        </a:rPr>
                        <a:t>•	Update products</a:t>
                      </a:r>
                    </a:p>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tc>
                  <a:txBody>
                    <a:bodyPr/>
                    <a:lstStyle/>
                    <a:p>
                      <a:pPr marL="285750" lvl="0" indent="-285750">
                        <a:buFont typeface="Arial" panose="020B0604020202020204" pitchFamily="34" charset="0"/>
                        <a:buChar char="•"/>
                      </a:pPr>
                      <a:r>
                        <a:rPr lang="en-US" sz="2000" b="0" kern="1200" dirty="0">
                          <a:solidFill>
                            <a:schemeClr val="tx1"/>
                          </a:solidFill>
                          <a:effectLst/>
                          <a:latin typeface="+mn-lt"/>
                          <a:ea typeface="+mn-ea"/>
                          <a:cs typeface="+mn-cs"/>
                        </a:rPr>
                        <a:t>Update pet info</a:t>
                      </a:r>
                    </a:p>
                    <a:p>
                      <a:pPr marL="285750" lvl="0" indent="-285750">
                        <a:buFont typeface="Arial" panose="020B0604020202020204" pitchFamily="34" charset="0"/>
                        <a:buChar char="•"/>
                      </a:pPr>
                      <a:r>
                        <a:rPr lang="en-US" sz="2000" b="0" kern="1200" dirty="0">
                          <a:solidFill>
                            <a:schemeClr val="tx1"/>
                          </a:solidFill>
                          <a:effectLst/>
                          <a:latin typeface="+mn-lt"/>
                          <a:ea typeface="+mn-ea"/>
                          <a:cs typeface="+mn-cs"/>
                        </a:rPr>
                        <a:t>Approve rescue request</a:t>
                      </a:r>
                    </a:p>
                    <a:p>
                      <a:pPr marL="285750" lvl="0" indent="-285750">
                        <a:buFont typeface="Arial" panose="020B0604020202020204" pitchFamily="34" charset="0"/>
                        <a:buChar char="•"/>
                      </a:pPr>
                      <a:r>
                        <a:rPr lang="en-US" sz="2000" b="0" kern="1200" dirty="0">
                          <a:solidFill>
                            <a:schemeClr val="tx1"/>
                          </a:solidFill>
                          <a:effectLst/>
                          <a:latin typeface="+mn-lt"/>
                          <a:ea typeface="+mn-ea"/>
                          <a:cs typeface="+mn-cs"/>
                        </a:rPr>
                        <a:t>Approve adopting request</a:t>
                      </a:r>
                    </a:p>
                    <a:p>
                      <a:pPr marL="285750" lvl="0" indent="-285750">
                        <a:buFont typeface="Arial" panose="020B0604020202020204" pitchFamily="34" charset="0"/>
                        <a:buChar char="•"/>
                      </a:pPr>
                      <a:r>
                        <a:rPr lang="en-US" sz="2000" b="0" kern="1200" dirty="0">
                          <a:solidFill>
                            <a:schemeClr val="tx1"/>
                          </a:solidFill>
                          <a:effectLst/>
                          <a:latin typeface="+mn-lt"/>
                          <a:ea typeface="+mn-ea"/>
                          <a:cs typeface="+mn-cs"/>
                        </a:rPr>
                        <a:t>Do consultation</a:t>
                      </a:r>
                    </a:p>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250124137"/>
                  </a:ext>
                </a:extLst>
              </a:tr>
            </a:tbl>
          </a:graphicData>
        </a:graphic>
      </p:graphicFrame>
    </p:spTree>
    <p:extLst>
      <p:ext uri="{BB962C8B-B14F-4D97-AF65-F5344CB8AC3E}">
        <p14:creationId xmlns:p14="http://schemas.microsoft.com/office/powerpoint/2010/main" val="1182367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554647-AFFA-A3DB-1B49-C5FFE27D72BD}"/>
              </a:ext>
            </a:extLst>
          </p:cNvPr>
          <p:cNvSpPr>
            <a:spLocks noGrp="1"/>
          </p:cNvSpPr>
          <p:nvPr>
            <p:ph type="body" idx="1"/>
          </p:nvPr>
        </p:nvSpPr>
        <p:spPr>
          <a:xfrm>
            <a:off x="1631967" y="1276850"/>
            <a:ext cx="3069500" cy="997168"/>
          </a:xfrm>
        </p:spPr>
        <p:txBody>
          <a:bodyPr/>
          <a:lstStyle/>
          <a:p>
            <a:r>
              <a:rPr lang="en-US" sz="3200" dirty="0"/>
              <a:t>Pet Owner</a:t>
            </a:r>
          </a:p>
        </p:txBody>
      </p:sp>
      <p:sp>
        <p:nvSpPr>
          <p:cNvPr id="3" name="Content Placeholder 2">
            <a:extLst>
              <a:ext uri="{FF2B5EF4-FFF2-40B4-BE49-F238E27FC236}">
                <a16:creationId xmlns:a16="http://schemas.microsoft.com/office/drawing/2014/main" id="{08AAC555-1E00-8D30-A9A6-F7055B79CD53}"/>
              </a:ext>
            </a:extLst>
          </p:cNvPr>
          <p:cNvSpPr>
            <a:spLocks noGrp="1"/>
          </p:cNvSpPr>
          <p:nvPr>
            <p:ph sz="half" idx="2"/>
          </p:nvPr>
        </p:nvSpPr>
        <p:spPr>
          <a:xfrm>
            <a:off x="1631967" y="2312974"/>
            <a:ext cx="3806673" cy="4360448"/>
          </a:xfrm>
        </p:spPr>
        <p:txBody>
          <a:bodyPr/>
          <a:lstStyle/>
          <a:p>
            <a:pPr marL="0" indent="0">
              <a:buNone/>
            </a:pPr>
            <a:endParaRPr lang="en-US" dirty="0"/>
          </a:p>
          <a:p>
            <a:r>
              <a:rPr lang="en-US" dirty="0"/>
              <a:t>I want to do registration in this app</a:t>
            </a:r>
          </a:p>
          <a:p>
            <a:r>
              <a:rPr lang="en-US" dirty="0"/>
              <a:t>I want to request for rescue for street animals</a:t>
            </a:r>
          </a:p>
          <a:p>
            <a:r>
              <a:rPr lang="en-US" dirty="0"/>
              <a:t>I want to post pictures and videos of my pet</a:t>
            </a:r>
          </a:p>
          <a:p>
            <a:r>
              <a:rPr lang="en-US" dirty="0"/>
              <a:t>I want to do consultation with vets</a:t>
            </a:r>
          </a:p>
          <a:p>
            <a:r>
              <a:rPr lang="en-US" dirty="0"/>
              <a:t>I want to search for pet adoption</a:t>
            </a:r>
          </a:p>
          <a:p>
            <a:r>
              <a:rPr lang="en-US" dirty="0"/>
              <a:t>I want to buy foods and toys for my pet</a:t>
            </a:r>
          </a:p>
          <a:p>
            <a:endParaRPr lang="en-US" dirty="0"/>
          </a:p>
        </p:txBody>
      </p:sp>
      <p:sp>
        <p:nvSpPr>
          <p:cNvPr id="4" name="Text Placeholder 3">
            <a:extLst>
              <a:ext uri="{FF2B5EF4-FFF2-40B4-BE49-F238E27FC236}">
                <a16:creationId xmlns:a16="http://schemas.microsoft.com/office/drawing/2014/main" id="{CAA09F58-4056-F215-4C58-28F4A6AEA41F}"/>
              </a:ext>
            </a:extLst>
          </p:cNvPr>
          <p:cNvSpPr>
            <a:spLocks noGrp="1"/>
          </p:cNvSpPr>
          <p:nvPr>
            <p:ph type="body" sz="quarter" idx="13"/>
          </p:nvPr>
        </p:nvSpPr>
        <p:spPr>
          <a:xfrm>
            <a:off x="6680457" y="1271434"/>
            <a:ext cx="3069500" cy="1008000"/>
          </a:xfrm>
        </p:spPr>
        <p:txBody>
          <a:bodyPr/>
          <a:lstStyle/>
          <a:p>
            <a:r>
              <a:rPr lang="en-US" sz="3200" dirty="0"/>
              <a:t>Shop Owner</a:t>
            </a:r>
          </a:p>
        </p:txBody>
      </p:sp>
      <p:sp>
        <p:nvSpPr>
          <p:cNvPr id="5" name="Text Placeholder 4">
            <a:extLst>
              <a:ext uri="{FF2B5EF4-FFF2-40B4-BE49-F238E27FC236}">
                <a16:creationId xmlns:a16="http://schemas.microsoft.com/office/drawing/2014/main" id="{7485FCAB-76F7-EF66-78E0-6F6257F50012}"/>
              </a:ext>
            </a:extLst>
          </p:cNvPr>
          <p:cNvSpPr>
            <a:spLocks noGrp="1"/>
          </p:cNvSpPr>
          <p:nvPr>
            <p:ph type="body" sz="quarter" idx="12"/>
          </p:nvPr>
        </p:nvSpPr>
        <p:spPr>
          <a:xfrm>
            <a:off x="6680457" y="2274018"/>
            <a:ext cx="3069500" cy="3051192"/>
          </a:xfrm>
        </p:spPr>
        <p:txBody>
          <a:bodyPr/>
          <a:lstStyle/>
          <a:p>
            <a:endParaRPr lang="en-US" dirty="0"/>
          </a:p>
          <a:p>
            <a:pPr marL="0" indent="0">
              <a:buNone/>
            </a:pPr>
            <a:endParaRPr lang="en-US" dirty="0"/>
          </a:p>
          <a:p>
            <a:r>
              <a:rPr lang="en-US" dirty="0"/>
              <a:t>I want to do registration</a:t>
            </a:r>
          </a:p>
          <a:p>
            <a:r>
              <a:rPr lang="en-US" dirty="0"/>
              <a:t>I want to update available products so that customer can buy from y shop</a:t>
            </a:r>
          </a:p>
          <a:p>
            <a:endParaRPr lang="en-US" dirty="0"/>
          </a:p>
        </p:txBody>
      </p:sp>
      <p:sp>
        <p:nvSpPr>
          <p:cNvPr id="6" name="Title 5">
            <a:extLst>
              <a:ext uri="{FF2B5EF4-FFF2-40B4-BE49-F238E27FC236}">
                <a16:creationId xmlns:a16="http://schemas.microsoft.com/office/drawing/2014/main" id="{68569A11-C606-5121-1584-F387F405695A}"/>
              </a:ext>
            </a:extLst>
          </p:cNvPr>
          <p:cNvSpPr>
            <a:spLocks noGrp="1"/>
          </p:cNvSpPr>
          <p:nvPr>
            <p:ph type="title"/>
          </p:nvPr>
        </p:nvSpPr>
        <p:spPr>
          <a:xfrm>
            <a:off x="399748" y="0"/>
            <a:ext cx="11329200" cy="1276850"/>
          </a:xfrm>
        </p:spPr>
        <p:txBody>
          <a:bodyPr/>
          <a:lstStyle/>
          <a:p>
            <a:r>
              <a:rPr lang="en-US" sz="4000" dirty="0"/>
              <a:t>User Scenario</a:t>
            </a:r>
          </a:p>
        </p:txBody>
      </p:sp>
      <p:sp>
        <p:nvSpPr>
          <p:cNvPr id="8" name="Slide Number Placeholder 7">
            <a:extLst>
              <a:ext uri="{FF2B5EF4-FFF2-40B4-BE49-F238E27FC236}">
                <a16:creationId xmlns:a16="http://schemas.microsoft.com/office/drawing/2014/main" id="{8FFDF578-424C-1EB7-035C-64EAEB52EED7}"/>
              </a:ext>
            </a:extLst>
          </p:cNvPr>
          <p:cNvSpPr>
            <a:spLocks noGrp="1"/>
          </p:cNvSpPr>
          <p:nvPr>
            <p:ph type="sldNum" sz="quarter" idx="21"/>
          </p:nvPr>
        </p:nvSpPr>
        <p:spPr/>
        <p:txBody>
          <a:bodyPr/>
          <a:lstStyle/>
          <a:p>
            <a:fld id="{B67B645E-C5E5-4727-B977-D372A0AA71D9}" type="slidenum">
              <a:rPr lang="en-US" noProof="0" smtClean="0"/>
              <a:pPr/>
              <a:t>6</a:t>
            </a:fld>
            <a:endParaRPr lang="en-US" noProof="0"/>
          </a:p>
        </p:txBody>
      </p:sp>
    </p:spTree>
    <p:extLst>
      <p:ext uri="{BB962C8B-B14F-4D97-AF65-F5344CB8AC3E}">
        <p14:creationId xmlns:p14="http://schemas.microsoft.com/office/powerpoint/2010/main" val="1848250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554647-AFFA-A3DB-1B49-C5FFE27D72BD}"/>
              </a:ext>
            </a:extLst>
          </p:cNvPr>
          <p:cNvSpPr>
            <a:spLocks noGrp="1"/>
          </p:cNvSpPr>
          <p:nvPr>
            <p:ph type="body" idx="1"/>
          </p:nvPr>
        </p:nvSpPr>
        <p:spPr>
          <a:xfrm>
            <a:off x="1631967" y="1276850"/>
            <a:ext cx="3069500" cy="997168"/>
          </a:xfrm>
        </p:spPr>
        <p:txBody>
          <a:bodyPr/>
          <a:lstStyle/>
          <a:p>
            <a:r>
              <a:rPr lang="en-US" sz="3200" dirty="0"/>
              <a:t>Veterinarian</a:t>
            </a:r>
          </a:p>
        </p:txBody>
      </p:sp>
      <p:sp>
        <p:nvSpPr>
          <p:cNvPr id="3" name="Content Placeholder 2">
            <a:extLst>
              <a:ext uri="{FF2B5EF4-FFF2-40B4-BE49-F238E27FC236}">
                <a16:creationId xmlns:a16="http://schemas.microsoft.com/office/drawing/2014/main" id="{08AAC555-1E00-8D30-A9A6-F7055B79CD53}"/>
              </a:ext>
            </a:extLst>
          </p:cNvPr>
          <p:cNvSpPr>
            <a:spLocks noGrp="1"/>
          </p:cNvSpPr>
          <p:nvPr>
            <p:ph sz="half" idx="2"/>
          </p:nvPr>
        </p:nvSpPr>
        <p:spPr>
          <a:xfrm>
            <a:off x="1631967" y="2312974"/>
            <a:ext cx="3806673" cy="4360448"/>
          </a:xfrm>
        </p:spPr>
        <p:txBody>
          <a:bodyPr/>
          <a:lstStyle/>
          <a:p>
            <a:pPr marL="0" indent="0">
              <a:buNone/>
            </a:pPr>
            <a:endParaRPr lang="en-US" dirty="0"/>
          </a:p>
          <a:p>
            <a:r>
              <a:rPr lang="en-US" dirty="0"/>
              <a:t>I want to do registration</a:t>
            </a:r>
          </a:p>
          <a:p>
            <a:r>
              <a:rPr lang="en-US" dirty="0"/>
              <a:t>I want to provide consultation to my customers</a:t>
            </a:r>
          </a:p>
          <a:p>
            <a:endParaRPr lang="en-US" dirty="0"/>
          </a:p>
        </p:txBody>
      </p:sp>
      <p:sp>
        <p:nvSpPr>
          <p:cNvPr id="4" name="Text Placeholder 3">
            <a:extLst>
              <a:ext uri="{FF2B5EF4-FFF2-40B4-BE49-F238E27FC236}">
                <a16:creationId xmlns:a16="http://schemas.microsoft.com/office/drawing/2014/main" id="{CAA09F58-4056-F215-4C58-28F4A6AEA41F}"/>
              </a:ext>
            </a:extLst>
          </p:cNvPr>
          <p:cNvSpPr>
            <a:spLocks noGrp="1"/>
          </p:cNvSpPr>
          <p:nvPr>
            <p:ph type="body" sz="quarter" idx="13"/>
          </p:nvPr>
        </p:nvSpPr>
        <p:spPr>
          <a:xfrm>
            <a:off x="6680457" y="1271434"/>
            <a:ext cx="3069500" cy="1008000"/>
          </a:xfrm>
        </p:spPr>
        <p:txBody>
          <a:bodyPr/>
          <a:lstStyle/>
          <a:p>
            <a:r>
              <a:rPr lang="en-US" sz="3200" dirty="0"/>
              <a:t>Rescue Center</a:t>
            </a:r>
          </a:p>
        </p:txBody>
      </p:sp>
      <p:sp>
        <p:nvSpPr>
          <p:cNvPr id="5" name="Text Placeholder 4">
            <a:extLst>
              <a:ext uri="{FF2B5EF4-FFF2-40B4-BE49-F238E27FC236}">
                <a16:creationId xmlns:a16="http://schemas.microsoft.com/office/drawing/2014/main" id="{7485FCAB-76F7-EF66-78E0-6F6257F50012}"/>
              </a:ext>
            </a:extLst>
          </p:cNvPr>
          <p:cNvSpPr>
            <a:spLocks noGrp="1"/>
          </p:cNvSpPr>
          <p:nvPr>
            <p:ph type="body" sz="quarter" idx="12"/>
          </p:nvPr>
        </p:nvSpPr>
        <p:spPr>
          <a:xfrm>
            <a:off x="6680457" y="2274018"/>
            <a:ext cx="3069500" cy="3051192"/>
          </a:xfrm>
        </p:spPr>
        <p:txBody>
          <a:bodyPr/>
          <a:lstStyle/>
          <a:p>
            <a:pPr marL="0" indent="0">
              <a:buNone/>
            </a:pPr>
            <a:endParaRPr lang="en-US" dirty="0"/>
          </a:p>
          <a:p>
            <a:r>
              <a:rPr lang="en-US" dirty="0"/>
              <a:t>I want to do registration</a:t>
            </a:r>
          </a:p>
          <a:p>
            <a:r>
              <a:rPr lang="en-US" dirty="0"/>
              <a:t>I want to approve rescue requests</a:t>
            </a:r>
          </a:p>
          <a:p>
            <a:r>
              <a:rPr lang="en-US" dirty="0"/>
              <a:t>I want to approve adoption requests</a:t>
            </a:r>
          </a:p>
          <a:p>
            <a:endParaRPr lang="en-US" dirty="0"/>
          </a:p>
        </p:txBody>
      </p:sp>
      <p:sp>
        <p:nvSpPr>
          <p:cNvPr id="6" name="Title 5">
            <a:extLst>
              <a:ext uri="{FF2B5EF4-FFF2-40B4-BE49-F238E27FC236}">
                <a16:creationId xmlns:a16="http://schemas.microsoft.com/office/drawing/2014/main" id="{68569A11-C606-5121-1584-F387F405695A}"/>
              </a:ext>
            </a:extLst>
          </p:cNvPr>
          <p:cNvSpPr>
            <a:spLocks noGrp="1"/>
          </p:cNvSpPr>
          <p:nvPr>
            <p:ph type="title"/>
          </p:nvPr>
        </p:nvSpPr>
        <p:spPr>
          <a:xfrm>
            <a:off x="399748" y="0"/>
            <a:ext cx="11329200" cy="1276850"/>
          </a:xfrm>
        </p:spPr>
        <p:txBody>
          <a:bodyPr/>
          <a:lstStyle/>
          <a:p>
            <a:r>
              <a:rPr lang="en-US" sz="4000" dirty="0"/>
              <a:t>User Scenario Continuation</a:t>
            </a:r>
          </a:p>
        </p:txBody>
      </p:sp>
      <p:sp>
        <p:nvSpPr>
          <p:cNvPr id="8" name="Slide Number Placeholder 7">
            <a:extLst>
              <a:ext uri="{FF2B5EF4-FFF2-40B4-BE49-F238E27FC236}">
                <a16:creationId xmlns:a16="http://schemas.microsoft.com/office/drawing/2014/main" id="{8FFDF578-424C-1EB7-035C-64EAEB52EED7}"/>
              </a:ext>
            </a:extLst>
          </p:cNvPr>
          <p:cNvSpPr>
            <a:spLocks noGrp="1"/>
          </p:cNvSpPr>
          <p:nvPr>
            <p:ph type="sldNum" sz="quarter" idx="21"/>
          </p:nvPr>
        </p:nvSpPr>
        <p:spPr/>
        <p:txBody>
          <a:bodyPr/>
          <a:lstStyle/>
          <a:p>
            <a:fld id="{B67B645E-C5E5-4727-B977-D372A0AA71D9}" type="slidenum">
              <a:rPr lang="en-US" noProof="0" smtClean="0"/>
              <a:pPr/>
              <a:t>7</a:t>
            </a:fld>
            <a:endParaRPr lang="en-US" noProof="0"/>
          </a:p>
        </p:txBody>
      </p:sp>
    </p:spTree>
    <p:extLst>
      <p:ext uri="{BB962C8B-B14F-4D97-AF65-F5344CB8AC3E}">
        <p14:creationId xmlns:p14="http://schemas.microsoft.com/office/powerpoint/2010/main" val="1468063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CC6E6E-97B3-69A2-0738-FA40432B6CCF}"/>
              </a:ext>
            </a:extLst>
          </p:cNvPr>
          <p:cNvSpPr>
            <a:spLocks noGrp="1"/>
          </p:cNvSpPr>
          <p:nvPr>
            <p:ph type="title"/>
          </p:nvPr>
        </p:nvSpPr>
        <p:spPr/>
        <p:txBody>
          <a:bodyPr/>
          <a:lstStyle/>
          <a:p>
            <a:r>
              <a:rPr lang="en-US" dirty="0"/>
              <a:t>Use Case Diagram</a:t>
            </a:r>
          </a:p>
        </p:txBody>
      </p:sp>
      <p:sp>
        <p:nvSpPr>
          <p:cNvPr id="4" name="Slide Number Placeholder 3">
            <a:extLst>
              <a:ext uri="{FF2B5EF4-FFF2-40B4-BE49-F238E27FC236}">
                <a16:creationId xmlns:a16="http://schemas.microsoft.com/office/drawing/2014/main" id="{4971A46D-CAE9-41FD-BF06-EF3E2B5F584A}"/>
              </a:ext>
            </a:extLst>
          </p:cNvPr>
          <p:cNvSpPr>
            <a:spLocks noGrp="1"/>
          </p:cNvSpPr>
          <p:nvPr>
            <p:ph type="sldNum" sz="quarter" idx="11"/>
          </p:nvPr>
        </p:nvSpPr>
        <p:spPr/>
        <p:txBody>
          <a:bodyPr/>
          <a:lstStyle/>
          <a:p>
            <a:pPr algn="ctr"/>
            <a:fld id="{B67B645E-C5E5-4727-B977-D372A0AA71D9}" type="slidenum">
              <a:rPr lang="en-US" noProof="0" smtClean="0"/>
              <a:pPr algn="ctr"/>
              <a:t>8</a:t>
            </a:fld>
            <a:endParaRPr lang="en-US" noProof="0"/>
          </a:p>
        </p:txBody>
      </p:sp>
      <p:pic>
        <p:nvPicPr>
          <p:cNvPr id="5" name="Content Placeholder 4">
            <a:extLst>
              <a:ext uri="{FF2B5EF4-FFF2-40B4-BE49-F238E27FC236}">
                <a16:creationId xmlns:a16="http://schemas.microsoft.com/office/drawing/2014/main" id="{4C432FF7-5F8E-40D9-9F37-5817E82152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1666" y="1152525"/>
            <a:ext cx="7630256" cy="5038725"/>
          </a:xfrm>
          <a:prstGeom prst="rect">
            <a:avLst/>
          </a:prstGeom>
        </p:spPr>
      </p:pic>
    </p:spTree>
    <p:extLst>
      <p:ext uri="{BB962C8B-B14F-4D97-AF65-F5344CB8AC3E}">
        <p14:creationId xmlns:p14="http://schemas.microsoft.com/office/powerpoint/2010/main" val="239170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9345039-4DCF-73B7-CD0E-9D4806C4BE1C}"/>
              </a:ext>
            </a:extLst>
          </p:cNvPr>
          <p:cNvPicPr>
            <a:picLocks noGrp="1" noChangeAspect="1"/>
          </p:cNvPicPr>
          <p:nvPr>
            <p:ph idx="1"/>
          </p:nvPr>
        </p:nvPicPr>
        <p:blipFill>
          <a:blip r:embed="rId2"/>
          <a:stretch>
            <a:fillRect/>
          </a:stretch>
        </p:blipFill>
        <p:spPr>
          <a:xfrm>
            <a:off x="2904565" y="864000"/>
            <a:ext cx="5916706" cy="5993999"/>
          </a:xfrm>
        </p:spPr>
      </p:pic>
      <p:sp>
        <p:nvSpPr>
          <p:cNvPr id="3" name="Title 2">
            <a:extLst>
              <a:ext uri="{FF2B5EF4-FFF2-40B4-BE49-F238E27FC236}">
                <a16:creationId xmlns:a16="http://schemas.microsoft.com/office/drawing/2014/main" id="{E39C6C29-BE87-283D-B555-220F64563B3C}"/>
              </a:ext>
            </a:extLst>
          </p:cNvPr>
          <p:cNvSpPr>
            <a:spLocks noGrp="1"/>
          </p:cNvSpPr>
          <p:nvPr>
            <p:ph type="title"/>
          </p:nvPr>
        </p:nvSpPr>
        <p:spPr/>
        <p:txBody>
          <a:bodyPr/>
          <a:lstStyle/>
          <a:p>
            <a:r>
              <a:rPr lang="en-US" dirty="0"/>
              <a:t>Activity Diagram</a:t>
            </a:r>
          </a:p>
        </p:txBody>
      </p:sp>
      <p:sp>
        <p:nvSpPr>
          <p:cNvPr id="4" name="Slide Number Placeholder 3">
            <a:extLst>
              <a:ext uri="{FF2B5EF4-FFF2-40B4-BE49-F238E27FC236}">
                <a16:creationId xmlns:a16="http://schemas.microsoft.com/office/drawing/2014/main" id="{58FC4CC6-1031-5AF3-52CA-7651CF044E8B}"/>
              </a:ext>
            </a:extLst>
          </p:cNvPr>
          <p:cNvSpPr>
            <a:spLocks noGrp="1"/>
          </p:cNvSpPr>
          <p:nvPr>
            <p:ph type="sldNum" sz="quarter" idx="11"/>
          </p:nvPr>
        </p:nvSpPr>
        <p:spPr/>
        <p:txBody>
          <a:bodyPr/>
          <a:lstStyle/>
          <a:p>
            <a:pPr algn="ctr"/>
            <a:fld id="{B67B645E-C5E5-4727-B977-D372A0AA71D9}" type="slidenum">
              <a:rPr lang="en-US" noProof="0" smtClean="0"/>
              <a:pPr algn="ctr"/>
              <a:t>9</a:t>
            </a:fld>
            <a:endParaRPr lang="en-US" noProof="0"/>
          </a:p>
        </p:txBody>
      </p:sp>
    </p:spTree>
    <p:extLst>
      <p:ext uri="{BB962C8B-B14F-4D97-AF65-F5344CB8AC3E}">
        <p14:creationId xmlns:p14="http://schemas.microsoft.com/office/powerpoint/2010/main" val="3085784934"/>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6835393_Blue spheres pitch deck_RVA_v5" id="{B31999E4-CF41-4147-9146-E7AA12BD45BB}" vid="{47A86861-C4F7-4F19-9461-7399990DDE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247F30-5811-40C0-99EC-CF53200590BE}">
  <ds:schemaRefs>
    <ds:schemaRef ds:uri="http://schemas.microsoft.com/office/2006/metadata/properties"/>
    <ds:schemaRef ds:uri="16c05727-aa75-4e4a-9b5f-8a80a1165891"/>
    <ds:schemaRef ds:uri="http://purl.org/dc/terms/"/>
    <ds:schemaRef ds:uri="http://schemas.microsoft.com/office/2006/documentManagement/types"/>
    <ds:schemaRef ds:uri="http://purl.org/dc/dcmitype/"/>
    <ds:schemaRef ds:uri="http://www.w3.org/XML/1998/namespace"/>
    <ds:schemaRef ds:uri="http://schemas.microsoft.com/office/infopath/2007/PartnerControls"/>
    <ds:schemaRef ds:uri="http://schemas.openxmlformats.org/package/2006/metadata/core-properties"/>
    <ds:schemaRef ds:uri="http://purl.org/dc/elements/1.1/"/>
    <ds:schemaRef ds:uri="71af3243-3dd4-4a8d-8c0d-dd76da1f02a5"/>
  </ds:schemaRefs>
</ds:datastoreItem>
</file>

<file path=customXml/itemProps2.xml><?xml version="1.0" encoding="utf-8"?>
<ds:datastoreItem xmlns:ds="http://schemas.openxmlformats.org/officeDocument/2006/customXml" ds:itemID="{97392B02-48CE-4E37-9DE8-753DC8DEBC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E72E99-0076-433E-AD3A-575A11FAB7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pitch deck</Template>
  <TotalTime>639</TotalTime>
  <Words>713</Words>
  <Application>Microsoft Office PowerPoint</Application>
  <PresentationFormat>Widescreen</PresentationFormat>
  <Paragraphs>145</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Corbel</vt:lpstr>
      <vt:lpstr>Wingdings</vt:lpstr>
      <vt:lpstr>Office Theme</vt:lpstr>
      <vt:lpstr>Supervised by:</vt:lpstr>
      <vt:lpstr>Team members</vt:lpstr>
      <vt:lpstr>INDEX</vt:lpstr>
      <vt:lpstr>Problem Statement</vt:lpstr>
      <vt:lpstr>Concept of our Application</vt:lpstr>
      <vt:lpstr>User Scenario</vt:lpstr>
      <vt:lpstr>User Scenario Continuation</vt:lpstr>
      <vt:lpstr>Use Case Diagram</vt:lpstr>
      <vt:lpstr>Activity Diagram</vt:lpstr>
      <vt:lpstr>Activity Diagram Continuation</vt:lpstr>
      <vt:lpstr>Activity Diagram Continuation</vt:lpstr>
      <vt:lpstr>Class Diagram</vt:lpstr>
      <vt:lpstr>Ui Design Specification</vt:lpstr>
      <vt:lpstr>Ui Design Specification Continuation</vt:lpstr>
      <vt:lpstr>Ui Design Specification Continuation</vt:lpstr>
      <vt:lpstr>Findings</vt:lpstr>
      <vt:lpstr>Challenges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COVER title</dc:title>
  <dc:creator>ANIK KUMAR SAHA</dc:creator>
  <cp:lastModifiedBy>ANIK KUMAR SAHA</cp:lastModifiedBy>
  <cp:revision>31</cp:revision>
  <dcterms:created xsi:type="dcterms:W3CDTF">2022-03-17T05:48:28Z</dcterms:created>
  <dcterms:modified xsi:type="dcterms:W3CDTF">2022-08-05T09:38:17Z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